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61" r:id="rId3"/>
    <p:sldId id="259" r:id="rId4"/>
    <p:sldId id="258" r:id="rId5"/>
    <p:sldId id="257" r:id="rId6"/>
    <p:sldId id="265" r:id="rId7"/>
    <p:sldId id="264" r:id="rId8"/>
    <p:sldId id="262" r:id="rId9"/>
    <p:sldId id="272" r:id="rId10"/>
    <p:sldId id="263" r:id="rId11"/>
    <p:sldId id="269" r:id="rId12"/>
    <p:sldId id="270" r:id="rId13"/>
    <p:sldId id="267" r:id="rId14"/>
    <p:sldId id="268" r:id="rId15"/>
    <p:sldId id="271" r:id="rId16"/>
    <p:sldId id="266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40020-29A2-4FD0-B604-F92089AC0E5B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0841-5D1A-4F61-94FF-B3E969D6A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23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aF7dgWvQ6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9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predict? Why?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8" y="1837765"/>
            <a:ext cx="3988900" cy="2393340"/>
          </a:xfrm>
        </p:spPr>
      </p:pic>
    </p:spTree>
    <p:extLst>
      <p:ext uri="{BB962C8B-B14F-4D97-AF65-F5344CB8AC3E}">
        <p14:creationId xmlns:p14="http://schemas.microsoft.com/office/powerpoint/2010/main" val="370908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 Test….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4246684"/>
            <a:ext cx="10394707" cy="21980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000" dirty="0" smtClean="0"/>
              <a:t>let go of the car each time at the start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 smtClean="0"/>
              <a:t> Use the same tube &amp; Car</a:t>
            </a:r>
          </a:p>
          <a:p>
            <a:pPr marL="0" indent="0">
              <a:buNone/>
            </a:pPr>
            <a:endParaRPr lang="en-GB" sz="4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4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4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4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8987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find out - Results?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520596"/>
            <a:ext cx="10394707" cy="33111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000" dirty="0" smtClean="0"/>
              <a:t> no bricks - flat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 smtClean="0"/>
              <a:t>1 brick – low ramp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 smtClean="0"/>
              <a:t>2 bricks – medium ramp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 smtClean="0"/>
              <a:t>3 bricks – high ramp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6652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78" y="805444"/>
            <a:ext cx="11161749" cy="115196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you think of any questions? would you change anything next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11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63" y="152986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New Vocabulary….?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New learning……?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79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 we need ramps? What should these ramps be like?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712427"/>
            <a:ext cx="3558076" cy="20178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09" y="2330134"/>
            <a:ext cx="5212274" cy="29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about what you can see…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53" y="2063396"/>
            <a:ext cx="4281610" cy="31947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91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about what you can see…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2061096"/>
            <a:ext cx="3869104" cy="28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about what you can see…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31" y="1837765"/>
            <a:ext cx="4920884" cy="3528181"/>
          </a:xfrm>
        </p:spPr>
      </p:pic>
    </p:spTree>
    <p:extLst>
      <p:ext uri="{BB962C8B-B14F-4D97-AF65-F5344CB8AC3E}">
        <p14:creationId xmlns:p14="http://schemas.microsoft.com/office/powerpoint/2010/main" val="204600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these work?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7" y="1837765"/>
            <a:ext cx="2769404" cy="276940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2"/>
          <a:stretch/>
        </p:blipFill>
        <p:spPr>
          <a:xfrm>
            <a:off x="7996603" y="371078"/>
            <a:ext cx="2861896" cy="439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42" y="2786430"/>
            <a:ext cx="3428527" cy="25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3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 the slide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97" y="2057573"/>
            <a:ext cx="2001172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56" y="114301"/>
            <a:ext cx="2521927" cy="4580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4" y="1087245"/>
            <a:ext cx="2400926" cy="39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 the slide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045" y="2090677"/>
            <a:ext cx="3667488" cy="29278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55" y="624253"/>
            <a:ext cx="3112476" cy="48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Roller coasters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03685" y="1837765"/>
            <a:ext cx="10394707" cy="3311189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https://www.youtube.com/watch?v=5aF7dgWvQ6Y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60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74" y="2118946"/>
            <a:ext cx="5189670" cy="2323733"/>
          </a:xfrm>
        </p:spPr>
      </p:pic>
    </p:spTree>
    <p:extLst>
      <p:ext uri="{BB962C8B-B14F-4D97-AF65-F5344CB8AC3E}">
        <p14:creationId xmlns:p14="http://schemas.microsoft.com/office/powerpoint/2010/main" val="3387202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127</TotalTime>
  <Words>126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Wingdings</vt:lpstr>
      <vt:lpstr>Main Event</vt:lpstr>
      <vt:lpstr>PowerPoint Presentation</vt:lpstr>
      <vt:lpstr>Talk about what you can see…</vt:lpstr>
      <vt:lpstr>Talk about what you can see…</vt:lpstr>
      <vt:lpstr>Talk about what you can see…</vt:lpstr>
      <vt:lpstr>How do these work?</vt:lpstr>
      <vt:lpstr>Down the slide</vt:lpstr>
      <vt:lpstr>Up the slide</vt:lpstr>
      <vt:lpstr>Roller coasters</vt:lpstr>
      <vt:lpstr>Space…</vt:lpstr>
      <vt:lpstr>Science Boards</vt:lpstr>
      <vt:lpstr>What do we predict? Why?</vt:lpstr>
      <vt:lpstr>Fair Test….</vt:lpstr>
      <vt:lpstr>What did we find out - Results?</vt:lpstr>
      <vt:lpstr>Can you think of any questions? would you change anything next time?</vt:lpstr>
      <vt:lpstr>New Vocabulary….?    New learning……?</vt:lpstr>
      <vt:lpstr>Why do we need ramps? What should these ramps be like?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st-smith-e</dc:creator>
  <cp:lastModifiedBy>st-smith-e</cp:lastModifiedBy>
  <cp:revision>6</cp:revision>
  <dcterms:created xsi:type="dcterms:W3CDTF">2021-06-16T16:11:30Z</dcterms:created>
  <dcterms:modified xsi:type="dcterms:W3CDTF">2021-06-16T18:18:37Z</dcterms:modified>
</cp:coreProperties>
</file>