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5"/>
  </p:notesMasterIdLst>
  <p:handoutMasterIdLst>
    <p:handoutMasterId r:id="rId36"/>
  </p:handoutMasterIdLst>
  <p:sldIdLst>
    <p:sldId id="329" r:id="rId2"/>
    <p:sldId id="398" r:id="rId3"/>
    <p:sldId id="382" r:id="rId4"/>
    <p:sldId id="401" r:id="rId5"/>
    <p:sldId id="425" r:id="rId6"/>
    <p:sldId id="423" r:id="rId7"/>
    <p:sldId id="424" r:id="rId8"/>
    <p:sldId id="410" r:id="rId9"/>
    <p:sldId id="412" r:id="rId10"/>
    <p:sldId id="413" r:id="rId11"/>
    <p:sldId id="400" r:id="rId12"/>
    <p:sldId id="414" r:id="rId13"/>
    <p:sldId id="418" r:id="rId14"/>
    <p:sldId id="416" r:id="rId15"/>
    <p:sldId id="415" r:id="rId16"/>
    <p:sldId id="419" r:id="rId17"/>
    <p:sldId id="383" r:id="rId18"/>
    <p:sldId id="426" r:id="rId19"/>
    <p:sldId id="387" r:id="rId20"/>
    <p:sldId id="388" r:id="rId21"/>
    <p:sldId id="389" r:id="rId22"/>
    <p:sldId id="391" r:id="rId23"/>
    <p:sldId id="392" r:id="rId24"/>
    <p:sldId id="393" r:id="rId25"/>
    <p:sldId id="394" r:id="rId26"/>
    <p:sldId id="385" r:id="rId27"/>
    <p:sldId id="386" r:id="rId28"/>
    <p:sldId id="377" r:id="rId29"/>
    <p:sldId id="381" r:id="rId30"/>
    <p:sldId id="421" r:id="rId31"/>
    <p:sldId id="397" r:id="rId32"/>
    <p:sldId id="371" r:id="rId33"/>
    <p:sldId id="367" r:id="rId34"/>
  </p:sldIdLst>
  <p:sldSz cx="9144000" cy="6858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FF3300"/>
    <a:srgbClr val="800080"/>
    <a:srgbClr val="FF3399"/>
    <a:srgbClr val="009999"/>
    <a:srgbClr val="009900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63" autoAdjust="0"/>
    <p:restoredTop sz="94581" autoAdjust="0"/>
  </p:normalViewPr>
  <p:slideViewPr>
    <p:cSldViewPr>
      <p:cViewPr varScale="1">
        <p:scale>
          <a:sx n="73" d="100"/>
          <a:sy n="73" d="100"/>
        </p:scale>
        <p:origin x="132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0.svg"/><Relationship Id="rId2" Type="http://schemas.openxmlformats.org/officeDocument/2006/relationships/image" Target="../media/image6.svg"/><Relationship Id="rId1" Type="http://schemas.openxmlformats.org/officeDocument/2006/relationships/image" Target="../media/image11.png"/><Relationship Id="rId6" Type="http://schemas.openxmlformats.org/officeDocument/2006/relationships/image" Target="../media/image14.png"/><Relationship Id="rId5" Type="http://schemas.openxmlformats.org/officeDocument/2006/relationships/image" Target="../media/image8.svg"/><Relationship Id="rId4" Type="http://schemas.openxmlformats.org/officeDocument/2006/relationships/image" Target="../media/image13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svg"/><Relationship Id="rId1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0.svg"/><Relationship Id="rId2" Type="http://schemas.openxmlformats.org/officeDocument/2006/relationships/image" Target="../media/image6.svg"/><Relationship Id="rId1" Type="http://schemas.openxmlformats.org/officeDocument/2006/relationships/image" Target="../media/image11.png"/><Relationship Id="rId6" Type="http://schemas.openxmlformats.org/officeDocument/2006/relationships/image" Target="../media/image14.png"/><Relationship Id="rId5" Type="http://schemas.openxmlformats.org/officeDocument/2006/relationships/image" Target="../media/image8.svg"/><Relationship Id="rId4" Type="http://schemas.openxmlformats.org/officeDocument/2006/relationships/image" Target="../media/image13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svg"/><Relationship Id="rId1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1E543A-EA84-4E57-92CC-79F98B9AAE67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1534C8D-D0A3-412D-B598-CDA6F251E6BF}">
      <dgm:prSet/>
      <dgm:spPr/>
      <dgm:t>
        <a:bodyPr/>
        <a:lstStyle/>
        <a:p>
          <a:r>
            <a:rPr lang="en-US" dirty="0" err="1"/>
            <a:t>Mrs</a:t>
          </a:r>
          <a:r>
            <a:rPr lang="en-US" dirty="0"/>
            <a:t> Smith</a:t>
          </a:r>
        </a:p>
      </dgm:t>
    </dgm:pt>
    <dgm:pt modelId="{8C67EF61-4383-4330-816F-9ED2DD88812C}" type="parTrans" cxnId="{599FD2F4-82B3-4B79-AB05-B3531B98DFD1}">
      <dgm:prSet/>
      <dgm:spPr/>
      <dgm:t>
        <a:bodyPr/>
        <a:lstStyle/>
        <a:p>
          <a:endParaRPr lang="en-US"/>
        </a:p>
      </dgm:t>
    </dgm:pt>
    <dgm:pt modelId="{0F1E7616-1A20-4FD5-822A-FC8974A02A06}" type="sibTrans" cxnId="{599FD2F4-82B3-4B79-AB05-B3531B98DFD1}">
      <dgm:prSet/>
      <dgm:spPr/>
      <dgm:t>
        <a:bodyPr/>
        <a:lstStyle/>
        <a:p>
          <a:endParaRPr lang="en-US"/>
        </a:p>
      </dgm:t>
    </dgm:pt>
    <dgm:pt modelId="{ED342CBC-B60D-4C3F-9CDC-CE2DBF48EDAE}">
      <dgm:prSet/>
      <dgm:spPr/>
      <dgm:t>
        <a:bodyPr/>
        <a:lstStyle/>
        <a:p>
          <a:r>
            <a:rPr lang="en-US" dirty="0" err="1"/>
            <a:t>Mrs</a:t>
          </a:r>
          <a:r>
            <a:rPr lang="en-US" dirty="0"/>
            <a:t> </a:t>
          </a:r>
          <a:r>
            <a:rPr lang="en-US" dirty="0" smtClean="0"/>
            <a:t>Lee</a:t>
          </a:r>
          <a:endParaRPr lang="en-US" dirty="0"/>
        </a:p>
      </dgm:t>
    </dgm:pt>
    <dgm:pt modelId="{C1C5B224-2C4B-49FF-9BDF-0C7F06F9297A}" type="parTrans" cxnId="{5D97140D-7D84-4D47-A5F8-D18D0652ABDE}">
      <dgm:prSet/>
      <dgm:spPr/>
      <dgm:t>
        <a:bodyPr/>
        <a:lstStyle/>
        <a:p>
          <a:endParaRPr lang="en-US"/>
        </a:p>
      </dgm:t>
    </dgm:pt>
    <dgm:pt modelId="{73BF5719-9F49-4C46-A131-B7F0BB367D1F}" type="sibTrans" cxnId="{5D97140D-7D84-4D47-A5F8-D18D0652ABDE}">
      <dgm:prSet/>
      <dgm:spPr/>
      <dgm:t>
        <a:bodyPr/>
        <a:lstStyle/>
        <a:p>
          <a:endParaRPr lang="en-US"/>
        </a:p>
      </dgm:t>
    </dgm:pt>
    <dgm:pt modelId="{62098BDC-550E-4530-BF92-E7AF4E548892}">
      <dgm:prSet/>
      <dgm:spPr/>
      <dgm:t>
        <a:bodyPr/>
        <a:lstStyle/>
        <a:p>
          <a:r>
            <a:rPr lang="en-US" dirty="0" err="1"/>
            <a:t>Mrs</a:t>
          </a:r>
          <a:r>
            <a:rPr lang="en-US" dirty="0"/>
            <a:t> Murray</a:t>
          </a:r>
        </a:p>
      </dgm:t>
    </dgm:pt>
    <dgm:pt modelId="{43552CE5-BEF5-458B-95C4-1D38C5649DBC}" type="parTrans" cxnId="{8410D5FF-52AC-454F-B2DC-51BC1A86926E}">
      <dgm:prSet/>
      <dgm:spPr/>
      <dgm:t>
        <a:bodyPr/>
        <a:lstStyle/>
        <a:p>
          <a:endParaRPr lang="en-US"/>
        </a:p>
      </dgm:t>
    </dgm:pt>
    <dgm:pt modelId="{0A62CD91-5424-408C-B8D3-483404120D02}" type="sibTrans" cxnId="{8410D5FF-52AC-454F-B2DC-51BC1A86926E}">
      <dgm:prSet/>
      <dgm:spPr/>
      <dgm:t>
        <a:bodyPr/>
        <a:lstStyle/>
        <a:p>
          <a:endParaRPr lang="en-US"/>
        </a:p>
      </dgm:t>
    </dgm:pt>
    <dgm:pt modelId="{AB8508FB-2981-4E49-852C-860169B1FEF8}">
      <dgm:prSet/>
      <dgm:spPr/>
      <dgm:t>
        <a:bodyPr/>
        <a:lstStyle/>
        <a:p>
          <a:r>
            <a:rPr lang="en-GB" dirty="0" smtClean="0"/>
            <a:t>Mrs Joyce</a:t>
          </a:r>
          <a:endParaRPr lang="en-GB" dirty="0"/>
        </a:p>
      </dgm:t>
    </dgm:pt>
    <dgm:pt modelId="{B77E66BE-2C68-4723-ABBC-3CABF02717A2}" type="parTrans" cxnId="{9FE57030-4E77-4A8B-8AAE-F3539BC62CBF}">
      <dgm:prSet/>
      <dgm:spPr/>
      <dgm:t>
        <a:bodyPr/>
        <a:lstStyle/>
        <a:p>
          <a:endParaRPr lang="en-US"/>
        </a:p>
      </dgm:t>
    </dgm:pt>
    <dgm:pt modelId="{1E742ACB-63CE-4B6C-BCDD-C152D71648A2}" type="sibTrans" cxnId="{9FE57030-4E77-4A8B-8AAE-F3539BC62CBF}">
      <dgm:prSet/>
      <dgm:spPr/>
      <dgm:t>
        <a:bodyPr/>
        <a:lstStyle/>
        <a:p>
          <a:endParaRPr lang="en-US"/>
        </a:p>
      </dgm:t>
    </dgm:pt>
    <dgm:pt modelId="{68B73157-D802-4CBD-B81B-E372CA62B276}" type="pres">
      <dgm:prSet presAssocID="{F71E543A-EA84-4E57-92CC-79F98B9AAE6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4F99EF1-02C2-47C0-B2C5-4E4BB1B3FEDF}" type="pres">
      <dgm:prSet presAssocID="{01534C8D-D0A3-412D-B598-CDA6F251E6BF}" presName="node" presStyleLbl="node1" presStyleIdx="0" presStyleCnt="4" custLinFactNeighborX="-49516" custLinFactNeighborY="-115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2ADD70-D3F6-4BC5-863E-95793E844492}" type="pres">
      <dgm:prSet presAssocID="{0F1E7616-1A20-4FD5-822A-FC8974A02A06}" presName="sibTrans" presStyleCnt="0"/>
      <dgm:spPr/>
    </dgm:pt>
    <dgm:pt modelId="{D9EB1635-3E48-4D7F-A187-3E1361CDC92E}" type="pres">
      <dgm:prSet presAssocID="{ED342CBC-B60D-4C3F-9CDC-CE2DBF48EDAE}" presName="node" presStyleLbl="node1" presStyleIdx="1" presStyleCnt="4" custLinFactNeighborX="53007" custLinFactNeighborY="193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9FB7B2-D718-4E33-AD29-ADE0C6E8134C}" type="pres">
      <dgm:prSet presAssocID="{73BF5719-9F49-4C46-A131-B7F0BB367D1F}" presName="sibTrans" presStyleCnt="0"/>
      <dgm:spPr/>
    </dgm:pt>
    <dgm:pt modelId="{E5458EF5-319B-46A1-AAC0-BF7C45E0BFAF}" type="pres">
      <dgm:prSet presAssocID="{62098BDC-550E-4530-BF92-E7AF4E548892}" presName="node" presStyleLbl="node1" presStyleIdx="2" presStyleCnt="4" custLinFactNeighborX="-4439" custLinFactNeighborY="135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E9E44C-8153-4B32-84EA-E8D96FFD3CBF}" type="pres">
      <dgm:prSet presAssocID="{0A62CD91-5424-408C-B8D3-483404120D02}" presName="sibTrans" presStyleCnt="0"/>
      <dgm:spPr/>
    </dgm:pt>
    <dgm:pt modelId="{58AAC287-12D4-46A9-9F68-84E3310E1440}" type="pres">
      <dgm:prSet presAssocID="{AB8508FB-2981-4E49-852C-860169B1FEF8}" presName="node" presStyleLbl="node1" presStyleIdx="3" presStyleCnt="4" custLinFactY="-4090" custLinFactNeighborX="-53975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2533525-C454-48E2-A6A2-A4F88E7896A0}" type="presOf" srcId="{01534C8D-D0A3-412D-B598-CDA6F251E6BF}" destId="{E4F99EF1-02C2-47C0-B2C5-4E4BB1B3FEDF}" srcOrd="0" destOrd="0" presId="urn:microsoft.com/office/officeart/2005/8/layout/default"/>
    <dgm:cxn modelId="{E49C63BC-6D7D-44E5-9308-089CFEC5A4C7}" type="presOf" srcId="{F71E543A-EA84-4E57-92CC-79F98B9AAE67}" destId="{68B73157-D802-4CBD-B81B-E372CA62B276}" srcOrd="0" destOrd="0" presId="urn:microsoft.com/office/officeart/2005/8/layout/default"/>
    <dgm:cxn modelId="{F8C5211E-1345-4818-89B3-568FEB8923BE}" type="presOf" srcId="{ED342CBC-B60D-4C3F-9CDC-CE2DBF48EDAE}" destId="{D9EB1635-3E48-4D7F-A187-3E1361CDC92E}" srcOrd="0" destOrd="0" presId="urn:microsoft.com/office/officeart/2005/8/layout/default"/>
    <dgm:cxn modelId="{5D97140D-7D84-4D47-A5F8-D18D0652ABDE}" srcId="{F71E543A-EA84-4E57-92CC-79F98B9AAE67}" destId="{ED342CBC-B60D-4C3F-9CDC-CE2DBF48EDAE}" srcOrd="1" destOrd="0" parTransId="{C1C5B224-2C4B-49FF-9BDF-0C7F06F9297A}" sibTransId="{73BF5719-9F49-4C46-A131-B7F0BB367D1F}"/>
    <dgm:cxn modelId="{9FE57030-4E77-4A8B-8AAE-F3539BC62CBF}" srcId="{F71E543A-EA84-4E57-92CC-79F98B9AAE67}" destId="{AB8508FB-2981-4E49-852C-860169B1FEF8}" srcOrd="3" destOrd="0" parTransId="{B77E66BE-2C68-4723-ABBC-3CABF02717A2}" sibTransId="{1E742ACB-63CE-4B6C-BCDD-C152D71648A2}"/>
    <dgm:cxn modelId="{DB5A25D4-441E-4F42-967B-59A2ADC4E54D}" type="presOf" srcId="{AB8508FB-2981-4E49-852C-860169B1FEF8}" destId="{58AAC287-12D4-46A9-9F68-84E3310E1440}" srcOrd="0" destOrd="0" presId="urn:microsoft.com/office/officeart/2005/8/layout/default"/>
    <dgm:cxn modelId="{599FD2F4-82B3-4B79-AB05-B3531B98DFD1}" srcId="{F71E543A-EA84-4E57-92CC-79F98B9AAE67}" destId="{01534C8D-D0A3-412D-B598-CDA6F251E6BF}" srcOrd="0" destOrd="0" parTransId="{8C67EF61-4383-4330-816F-9ED2DD88812C}" sibTransId="{0F1E7616-1A20-4FD5-822A-FC8974A02A06}"/>
    <dgm:cxn modelId="{C346EAEE-0AB5-49BF-B551-90099D722819}" type="presOf" srcId="{62098BDC-550E-4530-BF92-E7AF4E548892}" destId="{E5458EF5-319B-46A1-AAC0-BF7C45E0BFAF}" srcOrd="0" destOrd="0" presId="urn:microsoft.com/office/officeart/2005/8/layout/default"/>
    <dgm:cxn modelId="{8410D5FF-52AC-454F-B2DC-51BC1A86926E}" srcId="{F71E543A-EA84-4E57-92CC-79F98B9AAE67}" destId="{62098BDC-550E-4530-BF92-E7AF4E548892}" srcOrd="2" destOrd="0" parTransId="{43552CE5-BEF5-458B-95C4-1D38C5649DBC}" sibTransId="{0A62CD91-5424-408C-B8D3-483404120D02}"/>
    <dgm:cxn modelId="{96F17A77-27CD-43CE-8336-25DCDA3D580D}" type="presParOf" srcId="{68B73157-D802-4CBD-B81B-E372CA62B276}" destId="{E4F99EF1-02C2-47C0-B2C5-4E4BB1B3FEDF}" srcOrd="0" destOrd="0" presId="urn:microsoft.com/office/officeart/2005/8/layout/default"/>
    <dgm:cxn modelId="{46CC2146-98BD-4946-97E8-2373815F1F3B}" type="presParOf" srcId="{68B73157-D802-4CBD-B81B-E372CA62B276}" destId="{EB2ADD70-D3F6-4BC5-863E-95793E844492}" srcOrd="1" destOrd="0" presId="urn:microsoft.com/office/officeart/2005/8/layout/default"/>
    <dgm:cxn modelId="{CD12CBAA-BBBD-4E1E-9522-614FF3E5F144}" type="presParOf" srcId="{68B73157-D802-4CBD-B81B-E372CA62B276}" destId="{D9EB1635-3E48-4D7F-A187-3E1361CDC92E}" srcOrd="2" destOrd="0" presId="urn:microsoft.com/office/officeart/2005/8/layout/default"/>
    <dgm:cxn modelId="{7532A215-E52B-47D9-9504-DC405302732D}" type="presParOf" srcId="{68B73157-D802-4CBD-B81B-E372CA62B276}" destId="{319FB7B2-D718-4E33-AD29-ADE0C6E8134C}" srcOrd="3" destOrd="0" presId="urn:microsoft.com/office/officeart/2005/8/layout/default"/>
    <dgm:cxn modelId="{39634A70-4DDA-4E80-9F9D-B5D6B07CB24C}" type="presParOf" srcId="{68B73157-D802-4CBD-B81B-E372CA62B276}" destId="{E5458EF5-319B-46A1-AAC0-BF7C45E0BFAF}" srcOrd="4" destOrd="0" presId="urn:microsoft.com/office/officeart/2005/8/layout/default"/>
    <dgm:cxn modelId="{1579FE12-D666-4477-866C-E565E6FFB95F}" type="presParOf" srcId="{68B73157-D802-4CBD-B81B-E372CA62B276}" destId="{C7E9E44C-8153-4B32-84EA-E8D96FFD3CBF}" srcOrd="5" destOrd="0" presId="urn:microsoft.com/office/officeart/2005/8/layout/default"/>
    <dgm:cxn modelId="{BC2965F7-DE4D-40B7-A0E5-7D64A147686D}" type="presParOf" srcId="{68B73157-D802-4CBD-B81B-E372CA62B276}" destId="{58AAC287-12D4-46A9-9F68-84E3310E1440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AD110EA-1AA6-4F7B-A7AE-C16C64107566}" type="doc">
      <dgm:prSet loTypeId="urn:microsoft.com/office/officeart/2005/8/layout/hierarchy3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65AE7053-2845-432E-9982-0B56885CFAB9}">
      <dgm:prSet/>
      <dgm:spPr/>
      <dgm:t>
        <a:bodyPr/>
        <a:lstStyle/>
        <a:p>
          <a:r>
            <a:rPr lang="en-US" dirty="0"/>
            <a:t>Please inform staff of any changes to your child's medical needs </a:t>
          </a:r>
        </a:p>
      </dgm:t>
    </dgm:pt>
    <dgm:pt modelId="{B2425D79-EFB8-4DEA-9137-1DA15C34F664}" type="parTrans" cxnId="{3279D0A6-A600-48DC-BDBC-25B053C811E3}">
      <dgm:prSet/>
      <dgm:spPr/>
      <dgm:t>
        <a:bodyPr/>
        <a:lstStyle/>
        <a:p>
          <a:endParaRPr lang="en-US"/>
        </a:p>
      </dgm:t>
    </dgm:pt>
    <dgm:pt modelId="{2840157E-9A14-41B6-B38C-8EDC90379C5B}" type="sibTrans" cxnId="{3279D0A6-A600-48DC-BDBC-25B053C811E3}">
      <dgm:prSet/>
      <dgm:spPr/>
      <dgm:t>
        <a:bodyPr/>
        <a:lstStyle/>
        <a:p>
          <a:endParaRPr lang="en-US"/>
        </a:p>
      </dgm:t>
    </dgm:pt>
    <dgm:pt modelId="{75232347-5B18-4B9C-8110-EE70198185D4}">
      <dgm:prSet/>
      <dgm:spPr/>
      <dgm:t>
        <a:bodyPr/>
        <a:lstStyle/>
        <a:p>
          <a:r>
            <a:rPr lang="en-US" dirty="0" smtClean="0"/>
            <a:t>Inform of us of any  </a:t>
          </a:r>
          <a:r>
            <a:rPr lang="en-US" dirty="0"/>
            <a:t>dietary needs</a:t>
          </a:r>
        </a:p>
      </dgm:t>
    </dgm:pt>
    <dgm:pt modelId="{EE2361CA-9952-4EF7-8A69-C3C64704E2E8}" type="parTrans" cxnId="{40898612-4610-402E-98FD-5835C37F6B00}">
      <dgm:prSet/>
      <dgm:spPr/>
      <dgm:t>
        <a:bodyPr/>
        <a:lstStyle/>
        <a:p>
          <a:endParaRPr lang="en-US"/>
        </a:p>
      </dgm:t>
    </dgm:pt>
    <dgm:pt modelId="{7D0879B1-D4DC-40B5-B9E6-DF5BA69BC13A}" type="sibTrans" cxnId="{40898612-4610-402E-98FD-5835C37F6B00}">
      <dgm:prSet/>
      <dgm:spPr/>
      <dgm:t>
        <a:bodyPr/>
        <a:lstStyle/>
        <a:p>
          <a:endParaRPr lang="en-US"/>
        </a:p>
      </dgm:t>
    </dgm:pt>
    <dgm:pt modelId="{82A71E5C-5003-46E7-9A26-18795B895526}" type="pres">
      <dgm:prSet presAssocID="{9AD110EA-1AA6-4F7B-A7AE-C16C6410756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E65CB69-75A2-4911-96B7-AC7153FE6798}" type="pres">
      <dgm:prSet presAssocID="{65AE7053-2845-432E-9982-0B56885CFAB9}" presName="root" presStyleCnt="0"/>
      <dgm:spPr/>
    </dgm:pt>
    <dgm:pt modelId="{98E6CC24-65AC-4181-BBAD-70CB68F496AF}" type="pres">
      <dgm:prSet presAssocID="{65AE7053-2845-432E-9982-0B56885CFAB9}" presName="rootComposite" presStyleCnt="0"/>
      <dgm:spPr/>
    </dgm:pt>
    <dgm:pt modelId="{7CF79A7C-12AD-4992-A24C-74834E0EF590}" type="pres">
      <dgm:prSet presAssocID="{65AE7053-2845-432E-9982-0B56885CFAB9}" presName="rootText" presStyleLbl="node1" presStyleIdx="0" presStyleCnt="2"/>
      <dgm:spPr/>
      <dgm:t>
        <a:bodyPr/>
        <a:lstStyle/>
        <a:p>
          <a:endParaRPr lang="en-US"/>
        </a:p>
      </dgm:t>
    </dgm:pt>
    <dgm:pt modelId="{9CB160A7-307B-4EBE-BDE6-1F6A4AFA3A23}" type="pres">
      <dgm:prSet presAssocID="{65AE7053-2845-432E-9982-0B56885CFAB9}" presName="rootConnector" presStyleLbl="node1" presStyleIdx="0" presStyleCnt="2"/>
      <dgm:spPr/>
      <dgm:t>
        <a:bodyPr/>
        <a:lstStyle/>
        <a:p>
          <a:endParaRPr lang="en-US"/>
        </a:p>
      </dgm:t>
    </dgm:pt>
    <dgm:pt modelId="{AAFEB8B6-8E71-4FEE-871B-BDB80EEA8EA9}" type="pres">
      <dgm:prSet presAssocID="{65AE7053-2845-432E-9982-0B56885CFAB9}" presName="childShape" presStyleCnt="0"/>
      <dgm:spPr/>
    </dgm:pt>
    <dgm:pt modelId="{8C80197F-0FDB-45F9-BFF5-675175BE0FC5}" type="pres">
      <dgm:prSet presAssocID="{75232347-5B18-4B9C-8110-EE70198185D4}" presName="root" presStyleCnt="0"/>
      <dgm:spPr/>
    </dgm:pt>
    <dgm:pt modelId="{B58C5F04-73D5-4B67-BEFB-578D80A69B62}" type="pres">
      <dgm:prSet presAssocID="{75232347-5B18-4B9C-8110-EE70198185D4}" presName="rootComposite" presStyleCnt="0"/>
      <dgm:spPr/>
    </dgm:pt>
    <dgm:pt modelId="{0DC12091-68FD-4D10-B9FE-C4CD248947D0}" type="pres">
      <dgm:prSet presAssocID="{75232347-5B18-4B9C-8110-EE70198185D4}" presName="rootText" presStyleLbl="node1" presStyleIdx="1" presStyleCnt="2"/>
      <dgm:spPr/>
      <dgm:t>
        <a:bodyPr/>
        <a:lstStyle/>
        <a:p>
          <a:endParaRPr lang="en-US"/>
        </a:p>
      </dgm:t>
    </dgm:pt>
    <dgm:pt modelId="{5EFEB29F-7695-4750-B8B7-D6F03C634A82}" type="pres">
      <dgm:prSet presAssocID="{75232347-5B18-4B9C-8110-EE70198185D4}" presName="rootConnector" presStyleLbl="node1" presStyleIdx="1" presStyleCnt="2"/>
      <dgm:spPr/>
      <dgm:t>
        <a:bodyPr/>
        <a:lstStyle/>
        <a:p>
          <a:endParaRPr lang="en-US"/>
        </a:p>
      </dgm:t>
    </dgm:pt>
    <dgm:pt modelId="{C7378FF1-C0CD-4706-A11D-435BC8280006}" type="pres">
      <dgm:prSet presAssocID="{75232347-5B18-4B9C-8110-EE70198185D4}" presName="childShape" presStyleCnt="0"/>
      <dgm:spPr/>
    </dgm:pt>
  </dgm:ptLst>
  <dgm:cxnLst>
    <dgm:cxn modelId="{0F302BAA-73E8-460E-9EE4-89E8AFE03F2D}" type="presOf" srcId="{75232347-5B18-4B9C-8110-EE70198185D4}" destId="{5EFEB29F-7695-4750-B8B7-D6F03C634A82}" srcOrd="1" destOrd="0" presId="urn:microsoft.com/office/officeart/2005/8/layout/hierarchy3"/>
    <dgm:cxn modelId="{24F78F98-F421-4BF1-8106-70E785CD5CB4}" type="presOf" srcId="{65AE7053-2845-432E-9982-0B56885CFAB9}" destId="{7CF79A7C-12AD-4992-A24C-74834E0EF590}" srcOrd="0" destOrd="0" presId="urn:microsoft.com/office/officeart/2005/8/layout/hierarchy3"/>
    <dgm:cxn modelId="{0CBCFFD2-104B-4DD9-B622-0079D2D1D701}" type="presOf" srcId="{65AE7053-2845-432E-9982-0B56885CFAB9}" destId="{9CB160A7-307B-4EBE-BDE6-1F6A4AFA3A23}" srcOrd="1" destOrd="0" presId="urn:microsoft.com/office/officeart/2005/8/layout/hierarchy3"/>
    <dgm:cxn modelId="{3279D0A6-A600-48DC-BDBC-25B053C811E3}" srcId="{9AD110EA-1AA6-4F7B-A7AE-C16C64107566}" destId="{65AE7053-2845-432E-9982-0B56885CFAB9}" srcOrd="0" destOrd="0" parTransId="{B2425D79-EFB8-4DEA-9137-1DA15C34F664}" sibTransId="{2840157E-9A14-41B6-B38C-8EDC90379C5B}"/>
    <dgm:cxn modelId="{DFEAEF7F-C79A-4A8F-B373-57514FE1E6A8}" type="presOf" srcId="{75232347-5B18-4B9C-8110-EE70198185D4}" destId="{0DC12091-68FD-4D10-B9FE-C4CD248947D0}" srcOrd="0" destOrd="0" presId="urn:microsoft.com/office/officeart/2005/8/layout/hierarchy3"/>
    <dgm:cxn modelId="{40898612-4610-402E-98FD-5835C37F6B00}" srcId="{9AD110EA-1AA6-4F7B-A7AE-C16C64107566}" destId="{75232347-5B18-4B9C-8110-EE70198185D4}" srcOrd="1" destOrd="0" parTransId="{EE2361CA-9952-4EF7-8A69-C3C64704E2E8}" sibTransId="{7D0879B1-D4DC-40B5-B9E6-DF5BA69BC13A}"/>
    <dgm:cxn modelId="{6ED7095D-4E5C-4A73-A3B7-D771B67CFAAF}" type="presOf" srcId="{9AD110EA-1AA6-4F7B-A7AE-C16C64107566}" destId="{82A71E5C-5003-46E7-9A26-18795B895526}" srcOrd="0" destOrd="0" presId="urn:microsoft.com/office/officeart/2005/8/layout/hierarchy3"/>
    <dgm:cxn modelId="{7DCFF475-FEEA-4D72-895A-6C273DF2D2B5}" type="presParOf" srcId="{82A71E5C-5003-46E7-9A26-18795B895526}" destId="{0E65CB69-75A2-4911-96B7-AC7153FE6798}" srcOrd="0" destOrd="0" presId="urn:microsoft.com/office/officeart/2005/8/layout/hierarchy3"/>
    <dgm:cxn modelId="{F06EAE02-4336-470F-916B-AA71AC1604FA}" type="presParOf" srcId="{0E65CB69-75A2-4911-96B7-AC7153FE6798}" destId="{98E6CC24-65AC-4181-BBAD-70CB68F496AF}" srcOrd="0" destOrd="0" presId="urn:microsoft.com/office/officeart/2005/8/layout/hierarchy3"/>
    <dgm:cxn modelId="{C0C44FEE-6E9F-499A-B8B8-301418FA8DE9}" type="presParOf" srcId="{98E6CC24-65AC-4181-BBAD-70CB68F496AF}" destId="{7CF79A7C-12AD-4992-A24C-74834E0EF590}" srcOrd="0" destOrd="0" presId="urn:microsoft.com/office/officeart/2005/8/layout/hierarchy3"/>
    <dgm:cxn modelId="{E0118B76-E405-4042-8A77-2D283A0E498B}" type="presParOf" srcId="{98E6CC24-65AC-4181-BBAD-70CB68F496AF}" destId="{9CB160A7-307B-4EBE-BDE6-1F6A4AFA3A23}" srcOrd="1" destOrd="0" presId="urn:microsoft.com/office/officeart/2005/8/layout/hierarchy3"/>
    <dgm:cxn modelId="{D70E24CE-23B6-4270-A518-0940E096FA7C}" type="presParOf" srcId="{0E65CB69-75A2-4911-96B7-AC7153FE6798}" destId="{AAFEB8B6-8E71-4FEE-871B-BDB80EEA8EA9}" srcOrd="1" destOrd="0" presId="urn:microsoft.com/office/officeart/2005/8/layout/hierarchy3"/>
    <dgm:cxn modelId="{CA47C616-096A-4FFE-A8CD-1E70801911E0}" type="presParOf" srcId="{82A71E5C-5003-46E7-9A26-18795B895526}" destId="{8C80197F-0FDB-45F9-BFF5-675175BE0FC5}" srcOrd="1" destOrd="0" presId="urn:microsoft.com/office/officeart/2005/8/layout/hierarchy3"/>
    <dgm:cxn modelId="{645FB22F-4013-4AA9-BEB5-C36757A28D24}" type="presParOf" srcId="{8C80197F-0FDB-45F9-BFF5-675175BE0FC5}" destId="{B58C5F04-73D5-4B67-BEFB-578D80A69B62}" srcOrd="0" destOrd="0" presId="urn:microsoft.com/office/officeart/2005/8/layout/hierarchy3"/>
    <dgm:cxn modelId="{68511EAB-9F29-449A-ADF7-35F3BC50152C}" type="presParOf" srcId="{B58C5F04-73D5-4B67-BEFB-578D80A69B62}" destId="{0DC12091-68FD-4D10-B9FE-C4CD248947D0}" srcOrd="0" destOrd="0" presId="urn:microsoft.com/office/officeart/2005/8/layout/hierarchy3"/>
    <dgm:cxn modelId="{9D9819BC-DE10-4551-9DC3-72A3D589D6B0}" type="presParOf" srcId="{B58C5F04-73D5-4B67-BEFB-578D80A69B62}" destId="{5EFEB29F-7695-4750-B8B7-D6F03C634A82}" srcOrd="1" destOrd="0" presId="urn:microsoft.com/office/officeart/2005/8/layout/hierarchy3"/>
    <dgm:cxn modelId="{B0AC6068-2D37-4A5B-AF82-DF638ACCCE0D}" type="presParOf" srcId="{8C80197F-0FDB-45F9-BFF5-675175BE0FC5}" destId="{C7378FF1-C0CD-4706-A11D-435BC8280006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06C9C7B-1731-469C-8275-FD105A936E0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7C51ABB9-4597-4827-8F10-D91ADA33F55A}">
      <dgm:prSet/>
      <dgm:spPr/>
      <dgm:t>
        <a:bodyPr/>
        <a:lstStyle/>
        <a:p>
          <a:r>
            <a:rPr lang="en-US" dirty="0"/>
            <a:t>Medication can be administered in school</a:t>
          </a:r>
        </a:p>
      </dgm:t>
    </dgm:pt>
    <dgm:pt modelId="{6BD74E06-5266-4FDA-A4E1-7583715A8C06}" type="parTrans" cxnId="{D63297A6-B791-428C-BA3D-AD36E4F3D203}">
      <dgm:prSet/>
      <dgm:spPr/>
      <dgm:t>
        <a:bodyPr/>
        <a:lstStyle/>
        <a:p>
          <a:endParaRPr lang="en-US"/>
        </a:p>
      </dgm:t>
    </dgm:pt>
    <dgm:pt modelId="{F458C5DC-4F8B-4D98-A5EA-53698D3B3FD5}" type="sibTrans" cxnId="{D63297A6-B791-428C-BA3D-AD36E4F3D203}">
      <dgm:prSet/>
      <dgm:spPr/>
      <dgm:t>
        <a:bodyPr/>
        <a:lstStyle/>
        <a:p>
          <a:endParaRPr lang="en-US"/>
        </a:p>
      </dgm:t>
    </dgm:pt>
    <dgm:pt modelId="{60DBF1DE-AF60-4517-8967-374F1597437F}">
      <dgm:prSet/>
      <dgm:spPr/>
      <dgm:t>
        <a:bodyPr/>
        <a:lstStyle/>
        <a:p>
          <a:r>
            <a:rPr lang="en-US" dirty="0"/>
            <a:t>Medication must be prescribed and in the original container with a spoon/springe</a:t>
          </a:r>
        </a:p>
      </dgm:t>
    </dgm:pt>
    <dgm:pt modelId="{078CE6B2-B007-4F90-8649-0B8A13F04F63}" type="parTrans" cxnId="{7F5240B3-3895-48F2-9BC1-6DECF1F0817E}">
      <dgm:prSet/>
      <dgm:spPr/>
      <dgm:t>
        <a:bodyPr/>
        <a:lstStyle/>
        <a:p>
          <a:endParaRPr lang="en-US"/>
        </a:p>
      </dgm:t>
    </dgm:pt>
    <dgm:pt modelId="{CD7F64A8-D3F1-49DA-9BDF-BEBACF9FD1F6}" type="sibTrans" cxnId="{7F5240B3-3895-48F2-9BC1-6DECF1F0817E}">
      <dgm:prSet/>
      <dgm:spPr/>
      <dgm:t>
        <a:bodyPr/>
        <a:lstStyle/>
        <a:p>
          <a:endParaRPr lang="en-US"/>
        </a:p>
      </dgm:t>
    </dgm:pt>
    <dgm:pt modelId="{46527B00-017F-4915-A789-2E13178EA466}">
      <dgm:prSet/>
      <dgm:spPr/>
      <dgm:t>
        <a:bodyPr/>
        <a:lstStyle/>
        <a:p>
          <a:pPr rtl="0"/>
          <a:r>
            <a:rPr lang="en-US" dirty="0"/>
            <a:t>If doses </a:t>
          </a:r>
          <a:r>
            <a:rPr lang="en-US" dirty="0">
              <a:latin typeface="Aptos Display" panose="020F0302020204030204"/>
            </a:rPr>
            <a:t>allow, medication</a:t>
          </a:r>
          <a:r>
            <a:rPr lang="en-US" dirty="0"/>
            <a:t> may not need to be administered at school</a:t>
          </a:r>
        </a:p>
      </dgm:t>
    </dgm:pt>
    <dgm:pt modelId="{1D65CFD0-DC65-4B4B-AE70-7EBC13B89D95}" type="parTrans" cxnId="{F75EEFCF-CC0F-4FBA-B8BF-D3273830B617}">
      <dgm:prSet/>
      <dgm:spPr/>
      <dgm:t>
        <a:bodyPr/>
        <a:lstStyle/>
        <a:p>
          <a:endParaRPr lang="en-US"/>
        </a:p>
      </dgm:t>
    </dgm:pt>
    <dgm:pt modelId="{1D35257B-70FF-4C8D-9939-2A2A27E3E36C}" type="sibTrans" cxnId="{F75EEFCF-CC0F-4FBA-B8BF-D3273830B617}">
      <dgm:prSet/>
      <dgm:spPr/>
      <dgm:t>
        <a:bodyPr/>
        <a:lstStyle/>
        <a:p>
          <a:endParaRPr lang="en-US"/>
        </a:p>
      </dgm:t>
    </dgm:pt>
    <dgm:pt modelId="{5D99516E-0EAF-411C-8966-A8830A649BBB}" type="pres">
      <dgm:prSet presAssocID="{B06C9C7B-1731-469C-8275-FD105A936E0F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B64CA8F-8559-44F9-B28C-592A42184AA8}" type="pres">
      <dgm:prSet presAssocID="{7C51ABB9-4597-4827-8F10-D91ADA33F55A}" presName="compNode" presStyleCnt="0"/>
      <dgm:spPr/>
    </dgm:pt>
    <dgm:pt modelId="{42B57C75-C229-4BF3-AA9A-883AF84EDB66}" type="pres">
      <dgm:prSet presAssocID="{7C51ABB9-4597-4827-8F10-D91ADA33F55A}" presName="bgRect" presStyleLbl="bgShp" presStyleIdx="0" presStyleCnt="3"/>
      <dgm:spPr/>
    </dgm:pt>
    <dgm:pt modelId="{14859459-BAF6-41EE-BF34-169A6CA1BD86}" type="pres">
      <dgm:prSet presAssocID="{7C51ABB9-4597-4827-8F10-D91ADA33F55A}" presName="iconRect" presStyleLbl="nod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Medicine"/>
        </a:ext>
      </dgm:extLst>
    </dgm:pt>
    <dgm:pt modelId="{981BFC8A-965A-41B0-923E-5E7F7F7CD0AC}" type="pres">
      <dgm:prSet presAssocID="{7C51ABB9-4597-4827-8F10-D91ADA33F55A}" presName="spaceRect" presStyleCnt="0"/>
      <dgm:spPr/>
    </dgm:pt>
    <dgm:pt modelId="{233BE0E2-57FE-4DB8-95CE-E44D0DA4E86E}" type="pres">
      <dgm:prSet presAssocID="{7C51ABB9-4597-4827-8F10-D91ADA33F55A}" presName="parTx" presStyleLbl="revTx" presStyleIdx="0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0ED888EB-8A84-4E58-9A1A-3953DA7A8F1B}" type="pres">
      <dgm:prSet presAssocID="{F458C5DC-4F8B-4D98-A5EA-53698D3B3FD5}" presName="sibTrans" presStyleCnt="0"/>
      <dgm:spPr/>
    </dgm:pt>
    <dgm:pt modelId="{F7183572-3C90-4300-A98C-7985E6431667}" type="pres">
      <dgm:prSet presAssocID="{60DBF1DE-AF60-4517-8967-374F1597437F}" presName="compNode" presStyleCnt="0"/>
      <dgm:spPr/>
    </dgm:pt>
    <dgm:pt modelId="{14A89B74-8377-4A98-BBC8-F65F830889D8}" type="pres">
      <dgm:prSet presAssocID="{60DBF1DE-AF60-4517-8967-374F1597437F}" presName="bgRect" presStyleLbl="bgShp" presStyleIdx="1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31DD3F0F-C6D8-44C3-B3BC-8BC5BDB53ABA}" type="pres">
      <dgm:prSet presAssocID="{60DBF1DE-AF60-4517-8967-374F1597437F}" presName="iconRect" presStyleLbl="node1" presStyleIdx="1" presStyleCnt="3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Spoon"/>
        </a:ext>
      </dgm:extLst>
    </dgm:pt>
    <dgm:pt modelId="{8100CEDA-C655-4002-8FF6-7AAF75408DBA}" type="pres">
      <dgm:prSet presAssocID="{60DBF1DE-AF60-4517-8967-374F1597437F}" presName="spaceRect" presStyleCnt="0"/>
      <dgm:spPr/>
    </dgm:pt>
    <dgm:pt modelId="{836B5693-157C-4637-BB38-D64D89F34E34}" type="pres">
      <dgm:prSet presAssocID="{60DBF1DE-AF60-4517-8967-374F1597437F}" presName="parTx" presStyleLbl="revTx" presStyleIdx="1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A71657F4-DE27-4DA3-B012-02048D03F1BC}" type="pres">
      <dgm:prSet presAssocID="{CD7F64A8-D3F1-49DA-9BDF-BEBACF9FD1F6}" presName="sibTrans" presStyleCnt="0"/>
      <dgm:spPr/>
    </dgm:pt>
    <dgm:pt modelId="{A22128AA-4214-47DC-A563-EF1B15B8E061}" type="pres">
      <dgm:prSet presAssocID="{46527B00-017F-4915-A789-2E13178EA466}" presName="compNode" presStyleCnt="0"/>
      <dgm:spPr/>
    </dgm:pt>
    <dgm:pt modelId="{C554525B-4411-4B79-9FA4-290C6AD41223}" type="pres">
      <dgm:prSet presAssocID="{46527B00-017F-4915-A789-2E13178EA466}" presName="bgRect" presStyleLbl="bgShp" presStyleIdx="2" presStyleCnt="3"/>
      <dgm:spPr>
        <a:solidFill>
          <a:srgbClr val="FF3300"/>
        </a:solidFill>
      </dgm:spPr>
      <dgm:t>
        <a:bodyPr/>
        <a:lstStyle/>
        <a:p>
          <a:endParaRPr lang="en-US"/>
        </a:p>
      </dgm:t>
    </dgm:pt>
    <dgm:pt modelId="{69610355-8E9F-4F46-8DE2-01FD0B912FD5}" type="pres">
      <dgm:prSet presAssocID="{46527B00-017F-4915-A789-2E13178EA466}" presName="iconRect" presStyleLbl="node1" presStyleIdx="2" presStyleCnt="3"/>
      <dgm:spPr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Needle"/>
        </a:ext>
      </dgm:extLst>
    </dgm:pt>
    <dgm:pt modelId="{95039C76-F150-45FB-82BF-E25F0218EDC5}" type="pres">
      <dgm:prSet presAssocID="{46527B00-017F-4915-A789-2E13178EA466}" presName="spaceRect" presStyleCnt="0"/>
      <dgm:spPr/>
    </dgm:pt>
    <dgm:pt modelId="{3B6EB09B-D81C-4705-8EBD-C964D0165655}" type="pres">
      <dgm:prSet presAssocID="{46527B00-017F-4915-A789-2E13178EA466}" presName="parTx" presStyleLbl="revTx" presStyleIdx="2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DB621B51-80B5-4797-93F3-2B959B9DD36B}" type="presOf" srcId="{7C51ABB9-4597-4827-8F10-D91ADA33F55A}" destId="{233BE0E2-57FE-4DB8-95CE-E44D0DA4E86E}" srcOrd="0" destOrd="0" presId="urn:microsoft.com/office/officeart/2018/2/layout/IconVerticalSolidList"/>
    <dgm:cxn modelId="{7F5240B3-3895-48F2-9BC1-6DECF1F0817E}" srcId="{B06C9C7B-1731-469C-8275-FD105A936E0F}" destId="{60DBF1DE-AF60-4517-8967-374F1597437F}" srcOrd="1" destOrd="0" parTransId="{078CE6B2-B007-4F90-8649-0B8A13F04F63}" sibTransId="{CD7F64A8-D3F1-49DA-9BDF-BEBACF9FD1F6}"/>
    <dgm:cxn modelId="{8A8A9254-0C0C-4857-BD3A-601AE4A27DDA}" type="presOf" srcId="{B06C9C7B-1731-469C-8275-FD105A936E0F}" destId="{5D99516E-0EAF-411C-8966-A8830A649BBB}" srcOrd="0" destOrd="0" presId="urn:microsoft.com/office/officeart/2018/2/layout/IconVerticalSolidList"/>
    <dgm:cxn modelId="{F75EEFCF-CC0F-4FBA-B8BF-D3273830B617}" srcId="{B06C9C7B-1731-469C-8275-FD105A936E0F}" destId="{46527B00-017F-4915-A789-2E13178EA466}" srcOrd="2" destOrd="0" parTransId="{1D65CFD0-DC65-4B4B-AE70-7EBC13B89D95}" sibTransId="{1D35257B-70FF-4C8D-9939-2A2A27E3E36C}"/>
    <dgm:cxn modelId="{77CF1B75-66D1-4E73-9862-27CBC9E84B7C}" type="presOf" srcId="{60DBF1DE-AF60-4517-8967-374F1597437F}" destId="{836B5693-157C-4637-BB38-D64D89F34E34}" srcOrd="0" destOrd="0" presId="urn:microsoft.com/office/officeart/2018/2/layout/IconVerticalSolidList"/>
    <dgm:cxn modelId="{D63297A6-B791-428C-BA3D-AD36E4F3D203}" srcId="{B06C9C7B-1731-469C-8275-FD105A936E0F}" destId="{7C51ABB9-4597-4827-8F10-D91ADA33F55A}" srcOrd="0" destOrd="0" parTransId="{6BD74E06-5266-4FDA-A4E1-7583715A8C06}" sibTransId="{F458C5DC-4F8B-4D98-A5EA-53698D3B3FD5}"/>
    <dgm:cxn modelId="{DEF2B834-AC67-467D-9BD7-F65930985325}" type="presOf" srcId="{46527B00-017F-4915-A789-2E13178EA466}" destId="{3B6EB09B-D81C-4705-8EBD-C964D0165655}" srcOrd="0" destOrd="0" presId="urn:microsoft.com/office/officeart/2018/2/layout/IconVerticalSolidList"/>
    <dgm:cxn modelId="{10235BD8-B1F4-48C6-8620-E6B3E283611D}" type="presParOf" srcId="{5D99516E-0EAF-411C-8966-A8830A649BBB}" destId="{2B64CA8F-8559-44F9-B28C-592A42184AA8}" srcOrd="0" destOrd="0" presId="urn:microsoft.com/office/officeart/2018/2/layout/IconVerticalSolidList"/>
    <dgm:cxn modelId="{14157C18-A2C6-4C8F-824F-9D494C41ABBD}" type="presParOf" srcId="{2B64CA8F-8559-44F9-B28C-592A42184AA8}" destId="{42B57C75-C229-4BF3-AA9A-883AF84EDB66}" srcOrd="0" destOrd="0" presId="urn:microsoft.com/office/officeart/2018/2/layout/IconVerticalSolidList"/>
    <dgm:cxn modelId="{A75ACFAF-46A4-4687-AE4B-0EDDF19B311E}" type="presParOf" srcId="{2B64CA8F-8559-44F9-B28C-592A42184AA8}" destId="{14859459-BAF6-41EE-BF34-169A6CA1BD86}" srcOrd="1" destOrd="0" presId="urn:microsoft.com/office/officeart/2018/2/layout/IconVerticalSolidList"/>
    <dgm:cxn modelId="{341435E9-6971-48BA-BB33-7DDF86007E98}" type="presParOf" srcId="{2B64CA8F-8559-44F9-B28C-592A42184AA8}" destId="{981BFC8A-965A-41B0-923E-5E7F7F7CD0AC}" srcOrd="2" destOrd="0" presId="urn:microsoft.com/office/officeart/2018/2/layout/IconVerticalSolidList"/>
    <dgm:cxn modelId="{7D4EBEC1-D247-4CC0-9C89-6807D814632A}" type="presParOf" srcId="{2B64CA8F-8559-44F9-B28C-592A42184AA8}" destId="{233BE0E2-57FE-4DB8-95CE-E44D0DA4E86E}" srcOrd="3" destOrd="0" presId="urn:microsoft.com/office/officeart/2018/2/layout/IconVerticalSolidList"/>
    <dgm:cxn modelId="{AC253225-733F-4A5D-9914-7E877986430E}" type="presParOf" srcId="{5D99516E-0EAF-411C-8966-A8830A649BBB}" destId="{0ED888EB-8A84-4E58-9A1A-3953DA7A8F1B}" srcOrd="1" destOrd="0" presId="urn:microsoft.com/office/officeart/2018/2/layout/IconVerticalSolidList"/>
    <dgm:cxn modelId="{573EFD6C-91AF-4E52-8AB8-942478A638F0}" type="presParOf" srcId="{5D99516E-0EAF-411C-8966-A8830A649BBB}" destId="{F7183572-3C90-4300-A98C-7985E6431667}" srcOrd="2" destOrd="0" presId="urn:microsoft.com/office/officeart/2018/2/layout/IconVerticalSolidList"/>
    <dgm:cxn modelId="{BE7189A1-A6B4-47B3-A649-D8702B2B2F4F}" type="presParOf" srcId="{F7183572-3C90-4300-A98C-7985E6431667}" destId="{14A89B74-8377-4A98-BBC8-F65F830889D8}" srcOrd="0" destOrd="0" presId="urn:microsoft.com/office/officeart/2018/2/layout/IconVerticalSolidList"/>
    <dgm:cxn modelId="{F846917B-86D9-41CB-BBD3-F3900A0A70ED}" type="presParOf" srcId="{F7183572-3C90-4300-A98C-7985E6431667}" destId="{31DD3F0F-C6D8-44C3-B3BC-8BC5BDB53ABA}" srcOrd="1" destOrd="0" presId="urn:microsoft.com/office/officeart/2018/2/layout/IconVerticalSolidList"/>
    <dgm:cxn modelId="{F92C62D2-A443-4A86-A937-C3BE050A2B6C}" type="presParOf" srcId="{F7183572-3C90-4300-A98C-7985E6431667}" destId="{8100CEDA-C655-4002-8FF6-7AAF75408DBA}" srcOrd="2" destOrd="0" presId="urn:microsoft.com/office/officeart/2018/2/layout/IconVerticalSolidList"/>
    <dgm:cxn modelId="{8368B445-C4C6-4CE5-8A45-70FE9CE18CDC}" type="presParOf" srcId="{F7183572-3C90-4300-A98C-7985E6431667}" destId="{836B5693-157C-4637-BB38-D64D89F34E34}" srcOrd="3" destOrd="0" presId="urn:microsoft.com/office/officeart/2018/2/layout/IconVerticalSolidList"/>
    <dgm:cxn modelId="{0260079D-F93D-46B7-8D16-26A28F7573BA}" type="presParOf" srcId="{5D99516E-0EAF-411C-8966-A8830A649BBB}" destId="{A71657F4-DE27-4DA3-B012-02048D03F1BC}" srcOrd="3" destOrd="0" presId="urn:microsoft.com/office/officeart/2018/2/layout/IconVerticalSolidList"/>
    <dgm:cxn modelId="{9694E369-BCCC-4C3F-BC8B-24C3734927A6}" type="presParOf" srcId="{5D99516E-0EAF-411C-8966-A8830A649BBB}" destId="{A22128AA-4214-47DC-A563-EF1B15B8E061}" srcOrd="4" destOrd="0" presId="urn:microsoft.com/office/officeart/2018/2/layout/IconVerticalSolidList"/>
    <dgm:cxn modelId="{59534084-98EA-4D0B-BAD9-597138EA4631}" type="presParOf" srcId="{A22128AA-4214-47DC-A563-EF1B15B8E061}" destId="{C554525B-4411-4B79-9FA4-290C6AD41223}" srcOrd="0" destOrd="0" presId="urn:microsoft.com/office/officeart/2018/2/layout/IconVerticalSolidList"/>
    <dgm:cxn modelId="{BB8F08F7-0778-42CC-9CFB-EE70F9F48496}" type="presParOf" srcId="{A22128AA-4214-47DC-A563-EF1B15B8E061}" destId="{69610355-8E9F-4F46-8DE2-01FD0B912FD5}" srcOrd="1" destOrd="0" presId="urn:microsoft.com/office/officeart/2018/2/layout/IconVerticalSolidList"/>
    <dgm:cxn modelId="{6E136C9F-7397-490D-BD41-F34B3B7C31A3}" type="presParOf" srcId="{A22128AA-4214-47DC-A563-EF1B15B8E061}" destId="{95039C76-F150-45FB-82BF-E25F0218EDC5}" srcOrd="2" destOrd="0" presId="urn:microsoft.com/office/officeart/2018/2/layout/IconVerticalSolidList"/>
    <dgm:cxn modelId="{694CC90F-C3B6-4D2D-88E0-5CD3405C0F7E}" type="presParOf" srcId="{A22128AA-4214-47DC-A563-EF1B15B8E061}" destId="{3B6EB09B-D81C-4705-8EBD-C964D016565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3229D4A-014D-4637-A5FF-F229BE0A8CBA}" type="doc">
      <dgm:prSet loTypeId="urn:microsoft.com/office/officeart/2016/7/layout/BasicLinearProcessNumbered" loCatId="process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7792381-D99A-4DBE-8873-AB78B4708237}">
      <dgm:prSet/>
      <dgm:spPr/>
      <dgm:t>
        <a:bodyPr/>
        <a:lstStyle/>
        <a:p>
          <a:r>
            <a:rPr lang="en-US" dirty="0"/>
            <a:t>Before medication can be given to a pupil parents will need to sign a consent form</a:t>
          </a:r>
        </a:p>
      </dgm:t>
    </dgm:pt>
    <dgm:pt modelId="{2AEC3BB2-5473-43C2-8FDD-A6E08B3A2232}" type="parTrans" cxnId="{BA0CACB8-4553-4F87-9B30-940C4F76E879}">
      <dgm:prSet/>
      <dgm:spPr/>
      <dgm:t>
        <a:bodyPr/>
        <a:lstStyle/>
        <a:p>
          <a:endParaRPr lang="en-US"/>
        </a:p>
      </dgm:t>
    </dgm:pt>
    <dgm:pt modelId="{CD148FCE-D2F0-46FF-BF35-732B25D5C833}" type="sibTrans" cxnId="{BA0CACB8-4553-4F87-9B30-940C4F76E879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771E3C8C-87A6-4B04-82C1-A055204544CB}">
      <dgm:prSet/>
      <dgm:spPr/>
      <dgm:t>
        <a:bodyPr/>
        <a:lstStyle/>
        <a:p>
          <a:r>
            <a:rPr lang="en-US" dirty="0"/>
            <a:t>Medication  must be handed to the school office, NOT put in a child's bag due to health and safety reasons</a:t>
          </a:r>
        </a:p>
      </dgm:t>
    </dgm:pt>
    <dgm:pt modelId="{30D5404C-68D9-420B-8184-CF771D392FE4}" type="parTrans" cxnId="{A036F1E7-8ACC-4DA8-B1BA-59E03E422635}">
      <dgm:prSet/>
      <dgm:spPr/>
      <dgm:t>
        <a:bodyPr/>
        <a:lstStyle/>
        <a:p>
          <a:endParaRPr lang="en-US"/>
        </a:p>
      </dgm:t>
    </dgm:pt>
    <dgm:pt modelId="{8B2D3E8C-8711-4873-9BCD-9B70A56A1CCB}" type="sibTrans" cxnId="{A036F1E7-8ACC-4DA8-B1BA-59E03E422635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B8FAD5AF-CFA0-471C-89A2-12FFFCB23E59}">
      <dgm:prSet/>
      <dgm:spPr/>
      <dgm:t>
        <a:bodyPr/>
        <a:lstStyle/>
        <a:p>
          <a:r>
            <a:rPr lang="en-US" dirty="0"/>
            <a:t>Medication must be in-date and collected from the school office at the end of the day </a:t>
          </a:r>
          <a:r>
            <a:rPr lang="en-US" dirty="0" smtClean="0">
              <a:latin typeface="Aptos Display" panose="020F0302020204030204"/>
            </a:rPr>
            <a:t>(</a:t>
          </a:r>
          <a:r>
            <a:rPr lang="en-US" dirty="0"/>
            <a:t>if not required as part of </a:t>
          </a:r>
          <a:r>
            <a:rPr lang="en-US" dirty="0" smtClean="0"/>
            <a:t> </a:t>
          </a:r>
          <a:r>
            <a:rPr lang="en-US" dirty="0"/>
            <a:t>healthcare plan </a:t>
          </a:r>
          <a:r>
            <a:rPr lang="en-US" dirty="0">
              <a:latin typeface="Aptos Display" panose="020F0302020204030204"/>
            </a:rPr>
            <a:t>,</a:t>
          </a:r>
          <a:r>
            <a:rPr lang="en-US" dirty="0"/>
            <a:t>as some medication for </a:t>
          </a:r>
          <a:r>
            <a:rPr lang="en-US" dirty="0" smtClean="0"/>
            <a:t>pupils </a:t>
          </a:r>
          <a:r>
            <a:rPr lang="en-US" dirty="0"/>
            <a:t>is stored in school throughout the year</a:t>
          </a:r>
          <a:r>
            <a:rPr lang="en-US" dirty="0">
              <a:latin typeface="Aptos Display" panose="020F0302020204030204"/>
            </a:rPr>
            <a:t>)</a:t>
          </a:r>
          <a:endParaRPr lang="en-US" dirty="0"/>
        </a:p>
      </dgm:t>
    </dgm:pt>
    <dgm:pt modelId="{3455A675-E2F8-425B-A2A8-51D1EB8B379A}" type="parTrans" cxnId="{00F25DC8-9DD7-4B0D-B4E8-AEB970BAA965}">
      <dgm:prSet/>
      <dgm:spPr/>
      <dgm:t>
        <a:bodyPr/>
        <a:lstStyle/>
        <a:p>
          <a:endParaRPr lang="en-US"/>
        </a:p>
      </dgm:t>
    </dgm:pt>
    <dgm:pt modelId="{0C619D28-179B-4620-9138-8DA32BD821A0}" type="sibTrans" cxnId="{00F25DC8-9DD7-4B0D-B4E8-AEB970BAA965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787423D4-D8C4-4EE3-B1CE-EAD9B9E052B3}" type="pres">
      <dgm:prSet presAssocID="{23229D4A-014D-4637-A5FF-F229BE0A8CBA}" presName="Name0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C238EC1-9E7B-46F1-AB07-57B4D313C449}" type="pres">
      <dgm:prSet presAssocID="{A7792381-D99A-4DBE-8873-AB78B4708237}" presName="compositeNode" presStyleCnt="0">
        <dgm:presLayoutVars>
          <dgm:bulletEnabled val="1"/>
        </dgm:presLayoutVars>
      </dgm:prSet>
      <dgm:spPr/>
    </dgm:pt>
    <dgm:pt modelId="{4C52F833-FA29-4198-A8AA-E025699DF5D4}" type="pres">
      <dgm:prSet presAssocID="{A7792381-D99A-4DBE-8873-AB78B4708237}" presName="bgRect" presStyleLbl="bgAccFollowNode1" presStyleIdx="0" presStyleCnt="3"/>
      <dgm:spPr/>
      <dgm:t>
        <a:bodyPr/>
        <a:lstStyle/>
        <a:p>
          <a:endParaRPr lang="en-US"/>
        </a:p>
      </dgm:t>
    </dgm:pt>
    <dgm:pt modelId="{EE6DB2A6-AAC0-4672-9A1F-97E73D3D336D}" type="pres">
      <dgm:prSet presAssocID="{CD148FCE-D2F0-46FF-BF35-732B25D5C833}" presName="sibTransNodeCircle" presStyleLbl="alignNode1" presStyleIdx="0" presStyleCnt="6">
        <dgm:presLayoutVars>
          <dgm:chMax val="0"/>
          <dgm:bulletEnabled/>
        </dgm:presLayoutVars>
      </dgm:prSet>
      <dgm:spPr/>
      <dgm:t>
        <a:bodyPr/>
        <a:lstStyle/>
        <a:p>
          <a:endParaRPr lang="en-US"/>
        </a:p>
      </dgm:t>
    </dgm:pt>
    <dgm:pt modelId="{2F4368C6-5B64-4BAF-9041-1E31222692D8}" type="pres">
      <dgm:prSet presAssocID="{A7792381-D99A-4DBE-8873-AB78B4708237}" presName="bottomLine" presStyleLbl="alignNode1" presStyleIdx="1" presStyleCnt="6">
        <dgm:presLayoutVars/>
      </dgm:prSet>
      <dgm:spPr/>
    </dgm:pt>
    <dgm:pt modelId="{80E705C3-51F9-4165-8F45-0FBB993C172E}" type="pres">
      <dgm:prSet presAssocID="{A7792381-D99A-4DBE-8873-AB78B4708237}" presName="nodeText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F57B36-FF49-41B7-82EA-8D7B2546A5C0}" type="pres">
      <dgm:prSet presAssocID="{CD148FCE-D2F0-46FF-BF35-732B25D5C833}" presName="sibTrans" presStyleCnt="0"/>
      <dgm:spPr/>
    </dgm:pt>
    <dgm:pt modelId="{BFF272AE-CA3E-4838-BE44-BBBC159F95A6}" type="pres">
      <dgm:prSet presAssocID="{771E3C8C-87A6-4B04-82C1-A055204544CB}" presName="compositeNode" presStyleCnt="0">
        <dgm:presLayoutVars>
          <dgm:bulletEnabled val="1"/>
        </dgm:presLayoutVars>
      </dgm:prSet>
      <dgm:spPr/>
    </dgm:pt>
    <dgm:pt modelId="{0606C8AE-8F04-4F64-AE99-2ADC7C1803E2}" type="pres">
      <dgm:prSet presAssocID="{771E3C8C-87A6-4B04-82C1-A055204544CB}" presName="bgRect" presStyleLbl="bgAccFollowNode1" presStyleIdx="1" presStyleCnt="3"/>
      <dgm:spPr/>
      <dgm:t>
        <a:bodyPr/>
        <a:lstStyle/>
        <a:p>
          <a:endParaRPr lang="en-US"/>
        </a:p>
      </dgm:t>
    </dgm:pt>
    <dgm:pt modelId="{845B1A8C-CB24-4294-98F0-FAF5D8277E84}" type="pres">
      <dgm:prSet presAssocID="{8B2D3E8C-8711-4873-9BCD-9B70A56A1CCB}" presName="sibTransNodeCircle" presStyleLbl="alignNode1" presStyleIdx="2" presStyleCnt="6">
        <dgm:presLayoutVars>
          <dgm:chMax val="0"/>
          <dgm:bulletEnabled/>
        </dgm:presLayoutVars>
      </dgm:prSet>
      <dgm:spPr/>
      <dgm:t>
        <a:bodyPr/>
        <a:lstStyle/>
        <a:p>
          <a:endParaRPr lang="en-US"/>
        </a:p>
      </dgm:t>
    </dgm:pt>
    <dgm:pt modelId="{9B8B3690-9495-42C7-B541-55D329ACECE4}" type="pres">
      <dgm:prSet presAssocID="{771E3C8C-87A6-4B04-82C1-A055204544CB}" presName="bottomLine" presStyleLbl="alignNode1" presStyleIdx="3" presStyleCnt="6">
        <dgm:presLayoutVars/>
      </dgm:prSet>
      <dgm:spPr/>
    </dgm:pt>
    <dgm:pt modelId="{B5FEE08C-93A8-4180-B1E5-456159D4673F}" type="pres">
      <dgm:prSet presAssocID="{771E3C8C-87A6-4B04-82C1-A055204544CB}" presName="nodeText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738026-9D16-4B15-A243-2BD314062640}" type="pres">
      <dgm:prSet presAssocID="{8B2D3E8C-8711-4873-9BCD-9B70A56A1CCB}" presName="sibTrans" presStyleCnt="0"/>
      <dgm:spPr/>
    </dgm:pt>
    <dgm:pt modelId="{ADE49346-0E50-4FF7-92FF-AEC1172154B3}" type="pres">
      <dgm:prSet presAssocID="{B8FAD5AF-CFA0-471C-89A2-12FFFCB23E59}" presName="compositeNode" presStyleCnt="0">
        <dgm:presLayoutVars>
          <dgm:bulletEnabled val="1"/>
        </dgm:presLayoutVars>
      </dgm:prSet>
      <dgm:spPr/>
    </dgm:pt>
    <dgm:pt modelId="{44137B60-23BA-4EBD-A2A3-5BC477771586}" type="pres">
      <dgm:prSet presAssocID="{B8FAD5AF-CFA0-471C-89A2-12FFFCB23E59}" presName="bgRect" presStyleLbl="bgAccFollowNode1" presStyleIdx="2" presStyleCnt="3"/>
      <dgm:spPr/>
      <dgm:t>
        <a:bodyPr/>
        <a:lstStyle/>
        <a:p>
          <a:endParaRPr lang="en-US"/>
        </a:p>
      </dgm:t>
    </dgm:pt>
    <dgm:pt modelId="{BC0971B0-066C-469A-9EF0-D4069E053DAE}" type="pres">
      <dgm:prSet presAssocID="{0C619D28-179B-4620-9138-8DA32BD821A0}" presName="sibTransNodeCircle" presStyleLbl="alignNode1" presStyleIdx="4" presStyleCnt="6">
        <dgm:presLayoutVars>
          <dgm:chMax val="0"/>
          <dgm:bulletEnabled/>
        </dgm:presLayoutVars>
      </dgm:prSet>
      <dgm:spPr/>
      <dgm:t>
        <a:bodyPr/>
        <a:lstStyle/>
        <a:p>
          <a:endParaRPr lang="en-US"/>
        </a:p>
      </dgm:t>
    </dgm:pt>
    <dgm:pt modelId="{250CE2EE-9136-420E-B2BC-F6922AF65560}" type="pres">
      <dgm:prSet presAssocID="{B8FAD5AF-CFA0-471C-89A2-12FFFCB23E59}" presName="bottomLine" presStyleLbl="alignNode1" presStyleIdx="5" presStyleCnt="6">
        <dgm:presLayoutVars/>
      </dgm:prSet>
      <dgm:spPr/>
    </dgm:pt>
    <dgm:pt modelId="{49B75BA7-0467-4AE4-A65D-66D2CAC79B11}" type="pres">
      <dgm:prSet presAssocID="{B8FAD5AF-CFA0-471C-89A2-12FFFCB23E59}" presName="nodeText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1ADF794-B7F5-4870-964B-D9720735127C}" type="presOf" srcId="{CD148FCE-D2F0-46FF-BF35-732B25D5C833}" destId="{EE6DB2A6-AAC0-4672-9A1F-97E73D3D336D}" srcOrd="0" destOrd="0" presId="urn:microsoft.com/office/officeart/2016/7/layout/BasicLinearProcessNumbered"/>
    <dgm:cxn modelId="{B13105F2-FB83-4353-B1F2-EED82241E18A}" type="presOf" srcId="{B8FAD5AF-CFA0-471C-89A2-12FFFCB23E59}" destId="{49B75BA7-0467-4AE4-A65D-66D2CAC79B11}" srcOrd="1" destOrd="0" presId="urn:microsoft.com/office/officeart/2016/7/layout/BasicLinearProcessNumbered"/>
    <dgm:cxn modelId="{E0CE49D6-06E6-4487-BC5D-1F63699AA0BE}" type="presOf" srcId="{771E3C8C-87A6-4B04-82C1-A055204544CB}" destId="{0606C8AE-8F04-4F64-AE99-2ADC7C1803E2}" srcOrd="0" destOrd="0" presId="urn:microsoft.com/office/officeart/2016/7/layout/BasicLinearProcessNumbered"/>
    <dgm:cxn modelId="{BA731326-4DF2-4F7A-BEC5-D3759EF8B62D}" type="presOf" srcId="{0C619D28-179B-4620-9138-8DA32BD821A0}" destId="{BC0971B0-066C-469A-9EF0-D4069E053DAE}" srcOrd="0" destOrd="0" presId="urn:microsoft.com/office/officeart/2016/7/layout/BasicLinearProcessNumbered"/>
    <dgm:cxn modelId="{A23B506B-84D0-4E9D-8F67-D1A23E3FF6FF}" type="presOf" srcId="{B8FAD5AF-CFA0-471C-89A2-12FFFCB23E59}" destId="{44137B60-23BA-4EBD-A2A3-5BC477771586}" srcOrd="0" destOrd="0" presId="urn:microsoft.com/office/officeart/2016/7/layout/BasicLinearProcessNumbered"/>
    <dgm:cxn modelId="{A036F1E7-8ACC-4DA8-B1BA-59E03E422635}" srcId="{23229D4A-014D-4637-A5FF-F229BE0A8CBA}" destId="{771E3C8C-87A6-4B04-82C1-A055204544CB}" srcOrd="1" destOrd="0" parTransId="{30D5404C-68D9-420B-8184-CF771D392FE4}" sibTransId="{8B2D3E8C-8711-4873-9BCD-9B70A56A1CCB}"/>
    <dgm:cxn modelId="{1278E8C1-6A00-4BD8-A216-BD9B1E421A43}" type="presOf" srcId="{23229D4A-014D-4637-A5FF-F229BE0A8CBA}" destId="{787423D4-D8C4-4EE3-B1CE-EAD9B9E052B3}" srcOrd="0" destOrd="0" presId="urn:microsoft.com/office/officeart/2016/7/layout/BasicLinearProcessNumbered"/>
    <dgm:cxn modelId="{393A9B2E-EA29-4F42-A20C-09F98A1B8A8B}" type="presOf" srcId="{A7792381-D99A-4DBE-8873-AB78B4708237}" destId="{80E705C3-51F9-4165-8F45-0FBB993C172E}" srcOrd="1" destOrd="0" presId="urn:microsoft.com/office/officeart/2016/7/layout/BasicLinearProcessNumbered"/>
    <dgm:cxn modelId="{F5D6A382-C536-4CDE-8756-18A4F577E3AF}" type="presOf" srcId="{771E3C8C-87A6-4B04-82C1-A055204544CB}" destId="{B5FEE08C-93A8-4180-B1E5-456159D4673F}" srcOrd="1" destOrd="0" presId="urn:microsoft.com/office/officeart/2016/7/layout/BasicLinearProcessNumbered"/>
    <dgm:cxn modelId="{BA0CACB8-4553-4F87-9B30-940C4F76E879}" srcId="{23229D4A-014D-4637-A5FF-F229BE0A8CBA}" destId="{A7792381-D99A-4DBE-8873-AB78B4708237}" srcOrd="0" destOrd="0" parTransId="{2AEC3BB2-5473-43C2-8FDD-A6E08B3A2232}" sibTransId="{CD148FCE-D2F0-46FF-BF35-732B25D5C833}"/>
    <dgm:cxn modelId="{CC8D2816-B156-4C5F-B8A8-ED5065D77E37}" type="presOf" srcId="{8B2D3E8C-8711-4873-9BCD-9B70A56A1CCB}" destId="{845B1A8C-CB24-4294-98F0-FAF5D8277E84}" srcOrd="0" destOrd="0" presId="urn:microsoft.com/office/officeart/2016/7/layout/BasicLinearProcessNumbered"/>
    <dgm:cxn modelId="{00F25DC8-9DD7-4B0D-B4E8-AEB970BAA965}" srcId="{23229D4A-014D-4637-A5FF-F229BE0A8CBA}" destId="{B8FAD5AF-CFA0-471C-89A2-12FFFCB23E59}" srcOrd="2" destOrd="0" parTransId="{3455A675-E2F8-425B-A2A8-51D1EB8B379A}" sibTransId="{0C619D28-179B-4620-9138-8DA32BD821A0}"/>
    <dgm:cxn modelId="{36BAF98E-FEB4-4C31-AE26-7FC1C270413B}" type="presOf" srcId="{A7792381-D99A-4DBE-8873-AB78B4708237}" destId="{4C52F833-FA29-4198-A8AA-E025699DF5D4}" srcOrd="0" destOrd="0" presId="urn:microsoft.com/office/officeart/2016/7/layout/BasicLinearProcessNumbered"/>
    <dgm:cxn modelId="{6AC52C8F-835B-42C6-92EB-C45A7EC1C8ED}" type="presParOf" srcId="{787423D4-D8C4-4EE3-B1CE-EAD9B9E052B3}" destId="{AC238EC1-9E7B-46F1-AB07-57B4D313C449}" srcOrd="0" destOrd="0" presId="urn:microsoft.com/office/officeart/2016/7/layout/BasicLinearProcessNumbered"/>
    <dgm:cxn modelId="{B709C345-62D8-47DC-B3EC-56715E8E693C}" type="presParOf" srcId="{AC238EC1-9E7B-46F1-AB07-57B4D313C449}" destId="{4C52F833-FA29-4198-A8AA-E025699DF5D4}" srcOrd="0" destOrd="0" presId="urn:microsoft.com/office/officeart/2016/7/layout/BasicLinearProcessNumbered"/>
    <dgm:cxn modelId="{F15F853E-7828-49AF-98C0-2E472D7D1B9E}" type="presParOf" srcId="{AC238EC1-9E7B-46F1-AB07-57B4D313C449}" destId="{EE6DB2A6-AAC0-4672-9A1F-97E73D3D336D}" srcOrd="1" destOrd="0" presId="urn:microsoft.com/office/officeart/2016/7/layout/BasicLinearProcessNumbered"/>
    <dgm:cxn modelId="{9E819F69-FD89-44CE-82E8-F06357E06D49}" type="presParOf" srcId="{AC238EC1-9E7B-46F1-AB07-57B4D313C449}" destId="{2F4368C6-5B64-4BAF-9041-1E31222692D8}" srcOrd="2" destOrd="0" presId="urn:microsoft.com/office/officeart/2016/7/layout/BasicLinearProcessNumbered"/>
    <dgm:cxn modelId="{38D4125D-8995-48CB-9794-E6621CEB0893}" type="presParOf" srcId="{AC238EC1-9E7B-46F1-AB07-57B4D313C449}" destId="{80E705C3-51F9-4165-8F45-0FBB993C172E}" srcOrd="3" destOrd="0" presId="urn:microsoft.com/office/officeart/2016/7/layout/BasicLinearProcessNumbered"/>
    <dgm:cxn modelId="{95827FC1-A402-43C8-A86A-4EB61E5ACFB4}" type="presParOf" srcId="{787423D4-D8C4-4EE3-B1CE-EAD9B9E052B3}" destId="{F5F57B36-FF49-41B7-82EA-8D7B2546A5C0}" srcOrd="1" destOrd="0" presId="urn:microsoft.com/office/officeart/2016/7/layout/BasicLinearProcessNumbered"/>
    <dgm:cxn modelId="{3A04C73F-C520-48A2-AA65-6A7CDDD2609B}" type="presParOf" srcId="{787423D4-D8C4-4EE3-B1CE-EAD9B9E052B3}" destId="{BFF272AE-CA3E-4838-BE44-BBBC159F95A6}" srcOrd="2" destOrd="0" presId="urn:microsoft.com/office/officeart/2016/7/layout/BasicLinearProcessNumbered"/>
    <dgm:cxn modelId="{DD3FF671-6F76-4DE3-A669-FA22B1293ADF}" type="presParOf" srcId="{BFF272AE-CA3E-4838-BE44-BBBC159F95A6}" destId="{0606C8AE-8F04-4F64-AE99-2ADC7C1803E2}" srcOrd="0" destOrd="0" presId="urn:microsoft.com/office/officeart/2016/7/layout/BasicLinearProcessNumbered"/>
    <dgm:cxn modelId="{15BB338C-C5FB-4298-93BA-D8034F2515E5}" type="presParOf" srcId="{BFF272AE-CA3E-4838-BE44-BBBC159F95A6}" destId="{845B1A8C-CB24-4294-98F0-FAF5D8277E84}" srcOrd="1" destOrd="0" presId="urn:microsoft.com/office/officeart/2016/7/layout/BasicLinearProcessNumbered"/>
    <dgm:cxn modelId="{E42188C9-9B78-4AA5-9C88-4B13CDD2645D}" type="presParOf" srcId="{BFF272AE-CA3E-4838-BE44-BBBC159F95A6}" destId="{9B8B3690-9495-42C7-B541-55D329ACECE4}" srcOrd="2" destOrd="0" presId="urn:microsoft.com/office/officeart/2016/7/layout/BasicLinearProcessNumbered"/>
    <dgm:cxn modelId="{3C0F9975-1E94-4A9E-B341-22CDB1CFF934}" type="presParOf" srcId="{BFF272AE-CA3E-4838-BE44-BBBC159F95A6}" destId="{B5FEE08C-93A8-4180-B1E5-456159D4673F}" srcOrd="3" destOrd="0" presId="urn:microsoft.com/office/officeart/2016/7/layout/BasicLinearProcessNumbered"/>
    <dgm:cxn modelId="{AD7B38CC-DE96-448C-BAEF-CC63DB755CD9}" type="presParOf" srcId="{787423D4-D8C4-4EE3-B1CE-EAD9B9E052B3}" destId="{9C738026-9D16-4B15-A243-2BD314062640}" srcOrd="3" destOrd="0" presId="urn:microsoft.com/office/officeart/2016/7/layout/BasicLinearProcessNumbered"/>
    <dgm:cxn modelId="{44583622-B9F7-4CF9-9571-EC9E637E798C}" type="presParOf" srcId="{787423D4-D8C4-4EE3-B1CE-EAD9B9E052B3}" destId="{ADE49346-0E50-4FF7-92FF-AEC1172154B3}" srcOrd="4" destOrd="0" presId="urn:microsoft.com/office/officeart/2016/7/layout/BasicLinearProcessNumbered"/>
    <dgm:cxn modelId="{54592DED-8078-43E8-92C0-DCCBA22F8F24}" type="presParOf" srcId="{ADE49346-0E50-4FF7-92FF-AEC1172154B3}" destId="{44137B60-23BA-4EBD-A2A3-5BC477771586}" srcOrd="0" destOrd="0" presId="urn:microsoft.com/office/officeart/2016/7/layout/BasicLinearProcessNumbered"/>
    <dgm:cxn modelId="{DAF84087-6FA2-4B1A-A46D-688F61943467}" type="presParOf" srcId="{ADE49346-0E50-4FF7-92FF-AEC1172154B3}" destId="{BC0971B0-066C-469A-9EF0-D4069E053DAE}" srcOrd="1" destOrd="0" presId="urn:microsoft.com/office/officeart/2016/7/layout/BasicLinearProcessNumbered"/>
    <dgm:cxn modelId="{85E2A11C-18D5-4699-94B2-89EB4D656123}" type="presParOf" srcId="{ADE49346-0E50-4FF7-92FF-AEC1172154B3}" destId="{250CE2EE-9136-420E-B2BC-F6922AF65560}" srcOrd="2" destOrd="0" presId="urn:microsoft.com/office/officeart/2016/7/layout/BasicLinearProcessNumbered"/>
    <dgm:cxn modelId="{9CD6519E-4E47-46B6-9BC1-D4DE81A17B7D}" type="presParOf" srcId="{ADE49346-0E50-4FF7-92FF-AEC1172154B3}" destId="{49B75BA7-0467-4AE4-A65D-66D2CAC79B11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039A630-79DE-4473-BBE4-BC009277DF4B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931D976-923B-43EB-9722-3B6EB5C66B36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School will email parents via Medical Tracker detailing the dosage and time given</a:t>
          </a:r>
        </a:p>
      </dgm:t>
    </dgm:pt>
    <dgm:pt modelId="{6302368B-5996-408B-AEF0-19B461CD7CEB}" type="parTrans" cxnId="{FFD6DCFC-E078-46A2-AEA6-F1D9B98BE278}">
      <dgm:prSet/>
      <dgm:spPr/>
      <dgm:t>
        <a:bodyPr/>
        <a:lstStyle/>
        <a:p>
          <a:endParaRPr lang="en-US"/>
        </a:p>
      </dgm:t>
    </dgm:pt>
    <dgm:pt modelId="{F1DEBD5D-F8D7-4668-AF5B-98C3E47AF8B2}" type="sibTrans" cxnId="{FFD6DCFC-E078-46A2-AEA6-F1D9B98BE278}">
      <dgm:prSet/>
      <dgm:spPr/>
      <dgm:t>
        <a:bodyPr/>
        <a:lstStyle/>
        <a:p>
          <a:endParaRPr lang="en-US"/>
        </a:p>
      </dgm:t>
    </dgm:pt>
    <dgm:pt modelId="{AC80E1DA-5E8B-42E0-8A26-CD77AFF140FA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The temperature of the fridge is monitored daily to ensure medication is stored at the correct temperature</a:t>
          </a:r>
        </a:p>
      </dgm:t>
    </dgm:pt>
    <dgm:pt modelId="{28A55221-1C08-42C8-B89A-22B878A09900}" type="parTrans" cxnId="{0F635991-ACE2-4A55-8DE6-0EB0CD9DF959}">
      <dgm:prSet/>
      <dgm:spPr/>
      <dgm:t>
        <a:bodyPr/>
        <a:lstStyle/>
        <a:p>
          <a:endParaRPr lang="en-US"/>
        </a:p>
      </dgm:t>
    </dgm:pt>
    <dgm:pt modelId="{F1904D6A-4E42-4221-B57B-4B25C8769BFF}" type="sibTrans" cxnId="{0F635991-ACE2-4A55-8DE6-0EB0CD9DF959}">
      <dgm:prSet/>
      <dgm:spPr/>
      <dgm:t>
        <a:bodyPr/>
        <a:lstStyle/>
        <a:p>
          <a:endParaRPr lang="en-US"/>
        </a:p>
      </dgm:t>
    </dgm:pt>
    <dgm:pt modelId="{C003330B-1D23-4B6C-A07E-7F54F5C59234}" type="pres">
      <dgm:prSet presAssocID="{E039A630-79DE-4473-BBE4-BC009277DF4B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FC1CF24-A4F7-432E-866E-565319DF9259}" type="pres">
      <dgm:prSet presAssocID="{E931D976-923B-43EB-9722-3B6EB5C66B36}" presName="compNode" presStyleCnt="0"/>
      <dgm:spPr/>
    </dgm:pt>
    <dgm:pt modelId="{FFA4FC9D-392C-4495-83B1-90924C471752}" type="pres">
      <dgm:prSet presAssocID="{E931D976-923B-43EB-9722-3B6EB5C66B36}" presName="iconBgRect" presStyleLbl="bgShp" presStyleIdx="0" presStyleCnt="2"/>
      <dgm:spPr/>
    </dgm:pt>
    <dgm:pt modelId="{78D978CB-4A46-4D66-B86C-C5357806EF8F}" type="pres">
      <dgm:prSet presAssocID="{E931D976-923B-43EB-9722-3B6EB5C66B36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Envelope"/>
        </a:ext>
      </dgm:extLst>
    </dgm:pt>
    <dgm:pt modelId="{8F613275-C97F-429D-92D0-8326E090E0FC}" type="pres">
      <dgm:prSet presAssocID="{E931D976-923B-43EB-9722-3B6EB5C66B36}" presName="spaceRect" presStyleCnt="0"/>
      <dgm:spPr/>
    </dgm:pt>
    <dgm:pt modelId="{27789306-0A38-49A9-926B-9C979D786284}" type="pres">
      <dgm:prSet presAssocID="{E931D976-923B-43EB-9722-3B6EB5C66B36}" presName="textRect" presStyleLbl="revTx" presStyleIdx="0" presStyleCnt="2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EE12370E-8E1A-48C7-A03E-A42509254647}" type="pres">
      <dgm:prSet presAssocID="{F1DEBD5D-F8D7-4668-AF5B-98C3E47AF8B2}" presName="sibTrans" presStyleCnt="0"/>
      <dgm:spPr/>
    </dgm:pt>
    <dgm:pt modelId="{B7BEAE4D-984E-4D23-9D44-44CEC3BC3812}" type="pres">
      <dgm:prSet presAssocID="{AC80E1DA-5E8B-42E0-8A26-CD77AFF140FA}" presName="compNode" presStyleCnt="0"/>
      <dgm:spPr/>
    </dgm:pt>
    <dgm:pt modelId="{11DBB1D2-6230-44AE-AC30-8F216087121D}" type="pres">
      <dgm:prSet presAssocID="{AC80E1DA-5E8B-42E0-8A26-CD77AFF140FA}" presName="iconBgRect" presStyleLbl="bgShp" presStyleIdx="1" presStyleCnt="2"/>
      <dgm:spPr/>
    </dgm:pt>
    <dgm:pt modelId="{7A0708D9-5CEE-49C7-BC6E-C95C9E887C75}" type="pres">
      <dgm:prSet presAssocID="{AC80E1DA-5E8B-42E0-8A26-CD77AFF140FA}" presName="iconRect" presStyleLbl="node1" presStyleIdx="1" presStyleCnt="2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Thermometer"/>
        </a:ext>
      </dgm:extLst>
    </dgm:pt>
    <dgm:pt modelId="{526EDE23-92B8-454F-B22A-61E136615DAF}" type="pres">
      <dgm:prSet presAssocID="{AC80E1DA-5E8B-42E0-8A26-CD77AFF140FA}" presName="spaceRect" presStyleCnt="0"/>
      <dgm:spPr/>
    </dgm:pt>
    <dgm:pt modelId="{73063F3A-02E3-4935-B37E-46DE908A9AAF}" type="pres">
      <dgm:prSet presAssocID="{AC80E1DA-5E8B-42E0-8A26-CD77AFF140FA}" presName="textRect" presStyleLbl="revTx" presStyleIdx="1" presStyleCnt="2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72E510E-304D-458B-A7C4-9BB8EE7AF36E}" type="presOf" srcId="{E931D976-923B-43EB-9722-3B6EB5C66B36}" destId="{27789306-0A38-49A9-926B-9C979D786284}" srcOrd="0" destOrd="0" presId="urn:microsoft.com/office/officeart/2018/5/layout/IconCircleLabelList"/>
    <dgm:cxn modelId="{FFD6DCFC-E078-46A2-AEA6-F1D9B98BE278}" srcId="{E039A630-79DE-4473-BBE4-BC009277DF4B}" destId="{E931D976-923B-43EB-9722-3B6EB5C66B36}" srcOrd="0" destOrd="0" parTransId="{6302368B-5996-408B-AEF0-19B461CD7CEB}" sibTransId="{F1DEBD5D-F8D7-4668-AF5B-98C3E47AF8B2}"/>
    <dgm:cxn modelId="{0F635991-ACE2-4A55-8DE6-0EB0CD9DF959}" srcId="{E039A630-79DE-4473-BBE4-BC009277DF4B}" destId="{AC80E1DA-5E8B-42E0-8A26-CD77AFF140FA}" srcOrd="1" destOrd="0" parTransId="{28A55221-1C08-42C8-B89A-22B878A09900}" sibTransId="{F1904D6A-4E42-4221-B57B-4B25C8769BFF}"/>
    <dgm:cxn modelId="{20C854D7-FAE5-46C8-B1C8-BD958BF6890D}" type="presOf" srcId="{E039A630-79DE-4473-BBE4-BC009277DF4B}" destId="{C003330B-1D23-4B6C-A07E-7F54F5C59234}" srcOrd="0" destOrd="0" presId="urn:microsoft.com/office/officeart/2018/5/layout/IconCircleLabelList"/>
    <dgm:cxn modelId="{43D6309D-C4D3-430D-BCEC-FAE5418EBBAD}" type="presOf" srcId="{AC80E1DA-5E8B-42E0-8A26-CD77AFF140FA}" destId="{73063F3A-02E3-4935-B37E-46DE908A9AAF}" srcOrd="0" destOrd="0" presId="urn:microsoft.com/office/officeart/2018/5/layout/IconCircleLabelList"/>
    <dgm:cxn modelId="{F4B4BAA7-2EF8-4491-8E74-2B7965B27BF4}" type="presParOf" srcId="{C003330B-1D23-4B6C-A07E-7F54F5C59234}" destId="{EFC1CF24-A4F7-432E-866E-565319DF9259}" srcOrd="0" destOrd="0" presId="urn:microsoft.com/office/officeart/2018/5/layout/IconCircleLabelList"/>
    <dgm:cxn modelId="{B829B9B8-3CBC-42D4-9EFF-EF0D27CA07A9}" type="presParOf" srcId="{EFC1CF24-A4F7-432E-866E-565319DF9259}" destId="{FFA4FC9D-392C-4495-83B1-90924C471752}" srcOrd="0" destOrd="0" presId="urn:microsoft.com/office/officeart/2018/5/layout/IconCircleLabelList"/>
    <dgm:cxn modelId="{C933EB65-9ECC-4B8F-A3CE-1DFB26EA7051}" type="presParOf" srcId="{EFC1CF24-A4F7-432E-866E-565319DF9259}" destId="{78D978CB-4A46-4D66-B86C-C5357806EF8F}" srcOrd="1" destOrd="0" presId="urn:microsoft.com/office/officeart/2018/5/layout/IconCircleLabelList"/>
    <dgm:cxn modelId="{5E6B890E-26D5-400F-8E3F-EF51C88E73C5}" type="presParOf" srcId="{EFC1CF24-A4F7-432E-866E-565319DF9259}" destId="{8F613275-C97F-429D-92D0-8326E090E0FC}" srcOrd="2" destOrd="0" presId="urn:microsoft.com/office/officeart/2018/5/layout/IconCircleLabelList"/>
    <dgm:cxn modelId="{8135A830-5706-41B0-9EA5-0E03AF9EBDC8}" type="presParOf" srcId="{EFC1CF24-A4F7-432E-866E-565319DF9259}" destId="{27789306-0A38-49A9-926B-9C979D786284}" srcOrd="3" destOrd="0" presId="urn:microsoft.com/office/officeart/2018/5/layout/IconCircleLabelList"/>
    <dgm:cxn modelId="{ED277E46-BB03-4D04-B3E0-F2397B90AE36}" type="presParOf" srcId="{C003330B-1D23-4B6C-A07E-7F54F5C59234}" destId="{EE12370E-8E1A-48C7-A03E-A42509254647}" srcOrd="1" destOrd="0" presId="urn:microsoft.com/office/officeart/2018/5/layout/IconCircleLabelList"/>
    <dgm:cxn modelId="{640C0084-0045-406D-951A-9F86A37997C3}" type="presParOf" srcId="{C003330B-1D23-4B6C-A07E-7F54F5C59234}" destId="{B7BEAE4D-984E-4D23-9D44-44CEC3BC3812}" srcOrd="2" destOrd="0" presId="urn:microsoft.com/office/officeart/2018/5/layout/IconCircleLabelList"/>
    <dgm:cxn modelId="{1FA5CFB7-5734-404F-8E51-624A090C0D47}" type="presParOf" srcId="{B7BEAE4D-984E-4D23-9D44-44CEC3BC3812}" destId="{11DBB1D2-6230-44AE-AC30-8F216087121D}" srcOrd="0" destOrd="0" presId="urn:microsoft.com/office/officeart/2018/5/layout/IconCircleLabelList"/>
    <dgm:cxn modelId="{58E61EBC-C1F2-4747-8081-AAB28B7AB5B4}" type="presParOf" srcId="{B7BEAE4D-984E-4D23-9D44-44CEC3BC3812}" destId="{7A0708D9-5CEE-49C7-BC6E-C95C9E887C75}" srcOrd="1" destOrd="0" presId="urn:microsoft.com/office/officeart/2018/5/layout/IconCircleLabelList"/>
    <dgm:cxn modelId="{6A7C6443-4993-4FD8-9132-FBA25F666789}" type="presParOf" srcId="{B7BEAE4D-984E-4D23-9D44-44CEC3BC3812}" destId="{526EDE23-92B8-454F-B22A-61E136615DAF}" srcOrd="2" destOrd="0" presId="urn:microsoft.com/office/officeart/2018/5/layout/IconCircleLabelList"/>
    <dgm:cxn modelId="{CC8030A7-19D4-444A-A8CF-1B74AA19BA43}" type="presParOf" srcId="{B7BEAE4D-984E-4D23-9D44-44CEC3BC3812}" destId="{73063F3A-02E3-4935-B37E-46DE908A9AAF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F99EF1-02C2-47C0-B2C5-4E4BB1B3FEDF}">
      <dsp:nvSpPr>
        <dsp:cNvPr id="0" name=""/>
        <dsp:cNvSpPr/>
      </dsp:nvSpPr>
      <dsp:spPr>
        <a:xfrm>
          <a:off x="121650" y="0"/>
          <a:ext cx="2709236" cy="162554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 dirty="0" err="1"/>
            <a:t>Mrs</a:t>
          </a:r>
          <a:r>
            <a:rPr lang="en-US" sz="4100" kern="1200" dirty="0"/>
            <a:t> Smith</a:t>
          </a:r>
        </a:p>
      </dsp:txBody>
      <dsp:txXfrm>
        <a:off x="121650" y="0"/>
        <a:ext cx="2709236" cy="1625542"/>
      </dsp:txXfrm>
    </dsp:sp>
    <dsp:sp modelId="{D9EB1635-3E48-4D7F-A187-3E1361CDC92E}">
      <dsp:nvSpPr>
        <dsp:cNvPr id="0" name=""/>
        <dsp:cNvSpPr/>
      </dsp:nvSpPr>
      <dsp:spPr>
        <a:xfrm>
          <a:off x="5879402" y="33780"/>
          <a:ext cx="2709236" cy="162554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 dirty="0" err="1"/>
            <a:t>Mrs</a:t>
          </a:r>
          <a:r>
            <a:rPr lang="en-US" sz="4100" kern="1200" dirty="0"/>
            <a:t> </a:t>
          </a:r>
          <a:r>
            <a:rPr lang="en-US" sz="4100" kern="1200" dirty="0" smtClean="0"/>
            <a:t>Lee</a:t>
          </a:r>
          <a:endParaRPr lang="en-US" sz="4100" kern="1200" dirty="0"/>
        </a:p>
      </dsp:txBody>
      <dsp:txXfrm>
        <a:off x="5879402" y="33780"/>
        <a:ext cx="2709236" cy="1625542"/>
      </dsp:txXfrm>
    </dsp:sp>
    <dsp:sp modelId="{E5458EF5-319B-46A1-AAC0-BF7C45E0BFAF}">
      <dsp:nvSpPr>
        <dsp:cNvPr id="0" name=""/>
        <dsp:cNvSpPr/>
      </dsp:nvSpPr>
      <dsp:spPr>
        <a:xfrm>
          <a:off x="1342893" y="1900988"/>
          <a:ext cx="2709236" cy="162554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 dirty="0" err="1"/>
            <a:t>Mrs</a:t>
          </a:r>
          <a:r>
            <a:rPr lang="en-US" sz="4100" kern="1200" dirty="0"/>
            <a:t> Murray</a:t>
          </a:r>
        </a:p>
      </dsp:txBody>
      <dsp:txXfrm>
        <a:off x="1342893" y="1900988"/>
        <a:ext cx="2709236" cy="1625542"/>
      </dsp:txXfrm>
    </dsp:sp>
    <dsp:sp modelId="{58AAC287-12D4-46A9-9F68-84E3310E1440}">
      <dsp:nvSpPr>
        <dsp:cNvPr id="0" name=""/>
        <dsp:cNvSpPr/>
      </dsp:nvSpPr>
      <dsp:spPr>
        <a:xfrm>
          <a:off x="2981006" y="206700"/>
          <a:ext cx="2709236" cy="162554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100" kern="1200" dirty="0" smtClean="0"/>
            <a:t>Mrs Joyce</a:t>
          </a:r>
          <a:endParaRPr lang="en-GB" sz="4100" kern="1200" dirty="0"/>
        </a:p>
      </dsp:txBody>
      <dsp:txXfrm>
        <a:off x="2981006" y="206700"/>
        <a:ext cx="2709236" cy="16255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F79A7C-12AD-4992-A24C-74834E0EF590}">
      <dsp:nvSpPr>
        <dsp:cNvPr id="0" name=""/>
        <dsp:cNvSpPr/>
      </dsp:nvSpPr>
      <dsp:spPr>
        <a:xfrm>
          <a:off x="926" y="494235"/>
          <a:ext cx="3372296" cy="168614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Please inform staff of any changes to your child's medical needs </a:t>
          </a:r>
        </a:p>
      </dsp:txBody>
      <dsp:txXfrm>
        <a:off x="50312" y="543621"/>
        <a:ext cx="3273524" cy="1587376"/>
      </dsp:txXfrm>
    </dsp:sp>
    <dsp:sp modelId="{0DC12091-68FD-4D10-B9FE-C4CD248947D0}">
      <dsp:nvSpPr>
        <dsp:cNvPr id="0" name=""/>
        <dsp:cNvSpPr/>
      </dsp:nvSpPr>
      <dsp:spPr>
        <a:xfrm>
          <a:off x="4216297" y="494235"/>
          <a:ext cx="3372296" cy="168614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Inform of us of any  </a:t>
          </a:r>
          <a:r>
            <a:rPr lang="en-US" sz="2400" kern="1200" dirty="0"/>
            <a:t>dietary needs</a:t>
          </a:r>
        </a:p>
      </dsp:txBody>
      <dsp:txXfrm>
        <a:off x="4265683" y="543621"/>
        <a:ext cx="3273524" cy="15873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B57C75-C229-4BF3-AA9A-883AF84EDB66}">
      <dsp:nvSpPr>
        <dsp:cNvPr id="0" name=""/>
        <dsp:cNvSpPr/>
      </dsp:nvSpPr>
      <dsp:spPr>
        <a:xfrm>
          <a:off x="0" y="511"/>
          <a:ext cx="4683949" cy="119742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859459-BAF6-41EE-BF34-169A6CA1BD86}">
      <dsp:nvSpPr>
        <dsp:cNvPr id="0" name=""/>
        <dsp:cNvSpPr/>
      </dsp:nvSpPr>
      <dsp:spPr>
        <a:xfrm>
          <a:off x="362220" y="269932"/>
          <a:ext cx="658583" cy="658583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3BE0E2-57FE-4DB8-95CE-E44D0DA4E86E}">
      <dsp:nvSpPr>
        <dsp:cNvPr id="0" name=""/>
        <dsp:cNvSpPr/>
      </dsp:nvSpPr>
      <dsp:spPr>
        <a:xfrm>
          <a:off x="1383025" y="511"/>
          <a:ext cx="3300923" cy="1197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727" tIns="126727" rIns="126727" bIns="126727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Medication can be administered in school</a:t>
          </a:r>
        </a:p>
      </dsp:txBody>
      <dsp:txXfrm>
        <a:off x="1383025" y="511"/>
        <a:ext cx="3300923" cy="1197424"/>
      </dsp:txXfrm>
    </dsp:sp>
    <dsp:sp modelId="{14A89B74-8377-4A98-BBC8-F65F830889D8}">
      <dsp:nvSpPr>
        <dsp:cNvPr id="0" name=""/>
        <dsp:cNvSpPr/>
      </dsp:nvSpPr>
      <dsp:spPr>
        <a:xfrm>
          <a:off x="0" y="1497292"/>
          <a:ext cx="4683949" cy="119742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DD3F0F-C6D8-44C3-B3BC-8BC5BDB53ABA}">
      <dsp:nvSpPr>
        <dsp:cNvPr id="0" name=""/>
        <dsp:cNvSpPr/>
      </dsp:nvSpPr>
      <dsp:spPr>
        <a:xfrm>
          <a:off x="362220" y="1766713"/>
          <a:ext cx="658583" cy="658583"/>
        </a:xfrm>
        <a:prstGeom prst="rect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6B5693-157C-4637-BB38-D64D89F34E34}">
      <dsp:nvSpPr>
        <dsp:cNvPr id="0" name=""/>
        <dsp:cNvSpPr/>
      </dsp:nvSpPr>
      <dsp:spPr>
        <a:xfrm>
          <a:off x="1383025" y="1497292"/>
          <a:ext cx="3300923" cy="1197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727" tIns="126727" rIns="126727" bIns="126727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Medication must be prescribed and in the original container with a spoon/springe</a:t>
          </a:r>
        </a:p>
      </dsp:txBody>
      <dsp:txXfrm>
        <a:off x="1383025" y="1497292"/>
        <a:ext cx="3300923" cy="1197424"/>
      </dsp:txXfrm>
    </dsp:sp>
    <dsp:sp modelId="{C554525B-4411-4B79-9FA4-290C6AD41223}">
      <dsp:nvSpPr>
        <dsp:cNvPr id="0" name=""/>
        <dsp:cNvSpPr/>
      </dsp:nvSpPr>
      <dsp:spPr>
        <a:xfrm>
          <a:off x="0" y="2994073"/>
          <a:ext cx="4683949" cy="1197424"/>
        </a:xfrm>
        <a:prstGeom prst="roundRect">
          <a:avLst>
            <a:gd name="adj" fmla="val 10000"/>
          </a:avLst>
        </a:prstGeom>
        <a:solidFill>
          <a:srgbClr val="FF33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610355-8E9F-4F46-8DE2-01FD0B912FD5}">
      <dsp:nvSpPr>
        <dsp:cNvPr id="0" name=""/>
        <dsp:cNvSpPr/>
      </dsp:nvSpPr>
      <dsp:spPr>
        <a:xfrm>
          <a:off x="362220" y="3263494"/>
          <a:ext cx="658583" cy="658583"/>
        </a:xfrm>
        <a:prstGeom prst="rect">
          <a:avLst/>
        </a:prstGeom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6EB09B-D81C-4705-8EBD-C964D0165655}">
      <dsp:nvSpPr>
        <dsp:cNvPr id="0" name=""/>
        <dsp:cNvSpPr/>
      </dsp:nvSpPr>
      <dsp:spPr>
        <a:xfrm>
          <a:off x="1383025" y="2994073"/>
          <a:ext cx="3300923" cy="1197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727" tIns="126727" rIns="126727" bIns="126727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If doses </a:t>
          </a:r>
          <a:r>
            <a:rPr lang="en-US" sz="1600" kern="1200" dirty="0">
              <a:latin typeface="Aptos Display" panose="020F0302020204030204"/>
            </a:rPr>
            <a:t>allow, medication</a:t>
          </a:r>
          <a:r>
            <a:rPr lang="en-US" sz="1600" kern="1200" dirty="0"/>
            <a:t> may not need to be administered at school</a:t>
          </a:r>
        </a:p>
      </dsp:txBody>
      <dsp:txXfrm>
        <a:off x="1383025" y="2994073"/>
        <a:ext cx="3300923" cy="11974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52F833-FA29-4198-A8AA-E025699DF5D4}">
      <dsp:nvSpPr>
        <dsp:cNvPr id="0" name=""/>
        <dsp:cNvSpPr/>
      </dsp:nvSpPr>
      <dsp:spPr>
        <a:xfrm>
          <a:off x="0" y="564555"/>
          <a:ext cx="2115234" cy="2961328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4912" tIns="330200" rIns="164912" bIns="33020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/>
            <a:t>Before medication can be given to a pupil parents will need to sign a consent form</a:t>
          </a:r>
        </a:p>
      </dsp:txBody>
      <dsp:txXfrm>
        <a:off x="0" y="1689860"/>
        <a:ext cx="2115234" cy="1776797"/>
      </dsp:txXfrm>
    </dsp:sp>
    <dsp:sp modelId="{EE6DB2A6-AAC0-4672-9A1F-97E73D3D336D}">
      <dsp:nvSpPr>
        <dsp:cNvPr id="0" name=""/>
        <dsp:cNvSpPr/>
      </dsp:nvSpPr>
      <dsp:spPr>
        <a:xfrm>
          <a:off x="613418" y="860688"/>
          <a:ext cx="888398" cy="88839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263" tIns="12700" rIns="69263" bIns="1270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/>
            <a:t>1</a:t>
          </a:r>
        </a:p>
      </dsp:txBody>
      <dsp:txXfrm>
        <a:off x="743521" y="990791"/>
        <a:ext cx="628192" cy="628192"/>
      </dsp:txXfrm>
    </dsp:sp>
    <dsp:sp modelId="{2F4368C6-5B64-4BAF-9041-1E31222692D8}">
      <dsp:nvSpPr>
        <dsp:cNvPr id="0" name=""/>
        <dsp:cNvSpPr/>
      </dsp:nvSpPr>
      <dsp:spPr>
        <a:xfrm>
          <a:off x="0" y="3525812"/>
          <a:ext cx="2115234" cy="72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606C8AE-8F04-4F64-AE99-2ADC7C1803E2}">
      <dsp:nvSpPr>
        <dsp:cNvPr id="0" name=""/>
        <dsp:cNvSpPr/>
      </dsp:nvSpPr>
      <dsp:spPr>
        <a:xfrm>
          <a:off x="2326758" y="564555"/>
          <a:ext cx="2115234" cy="2961328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4912" tIns="330200" rIns="164912" bIns="33020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/>
            <a:t>Medication  must be handed to the school office, NOT put in a child's bag due to health and safety reasons</a:t>
          </a:r>
        </a:p>
      </dsp:txBody>
      <dsp:txXfrm>
        <a:off x="2326758" y="1689860"/>
        <a:ext cx="2115234" cy="1776797"/>
      </dsp:txXfrm>
    </dsp:sp>
    <dsp:sp modelId="{845B1A8C-CB24-4294-98F0-FAF5D8277E84}">
      <dsp:nvSpPr>
        <dsp:cNvPr id="0" name=""/>
        <dsp:cNvSpPr/>
      </dsp:nvSpPr>
      <dsp:spPr>
        <a:xfrm>
          <a:off x="2940176" y="860688"/>
          <a:ext cx="888398" cy="888398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263" tIns="12700" rIns="69263" bIns="1270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/>
            <a:t>2</a:t>
          </a:r>
        </a:p>
      </dsp:txBody>
      <dsp:txXfrm>
        <a:off x="3070279" y="990791"/>
        <a:ext cx="628192" cy="628192"/>
      </dsp:txXfrm>
    </dsp:sp>
    <dsp:sp modelId="{9B8B3690-9495-42C7-B541-55D329ACECE4}">
      <dsp:nvSpPr>
        <dsp:cNvPr id="0" name=""/>
        <dsp:cNvSpPr/>
      </dsp:nvSpPr>
      <dsp:spPr>
        <a:xfrm>
          <a:off x="2326758" y="3525812"/>
          <a:ext cx="2115234" cy="72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4137B60-23BA-4EBD-A2A3-5BC477771586}">
      <dsp:nvSpPr>
        <dsp:cNvPr id="0" name=""/>
        <dsp:cNvSpPr/>
      </dsp:nvSpPr>
      <dsp:spPr>
        <a:xfrm>
          <a:off x="4653516" y="564555"/>
          <a:ext cx="2115234" cy="2961328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4912" tIns="330200" rIns="164912" bIns="33020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/>
            <a:t>Medication must be in-date and collected from the school office at the end of the day </a:t>
          </a:r>
          <a:r>
            <a:rPr lang="en-US" sz="1100" kern="1200" dirty="0" smtClean="0">
              <a:latin typeface="Aptos Display" panose="020F0302020204030204"/>
            </a:rPr>
            <a:t>(</a:t>
          </a:r>
          <a:r>
            <a:rPr lang="en-US" sz="1100" kern="1200" dirty="0"/>
            <a:t>if not required as part of </a:t>
          </a:r>
          <a:r>
            <a:rPr lang="en-US" sz="1100" kern="1200" dirty="0" smtClean="0"/>
            <a:t> </a:t>
          </a:r>
          <a:r>
            <a:rPr lang="en-US" sz="1100" kern="1200" dirty="0"/>
            <a:t>healthcare plan </a:t>
          </a:r>
          <a:r>
            <a:rPr lang="en-US" sz="1100" kern="1200" dirty="0">
              <a:latin typeface="Aptos Display" panose="020F0302020204030204"/>
            </a:rPr>
            <a:t>,</a:t>
          </a:r>
          <a:r>
            <a:rPr lang="en-US" sz="1100" kern="1200" dirty="0"/>
            <a:t>as some medication for </a:t>
          </a:r>
          <a:r>
            <a:rPr lang="en-US" sz="1100" kern="1200" dirty="0" smtClean="0"/>
            <a:t>pupils </a:t>
          </a:r>
          <a:r>
            <a:rPr lang="en-US" sz="1100" kern="1200" dirty="0"/>
            <a:t>is stored in school throughout the year</a:t>
          </a:r>
          <a:r>
            <a:rPr lang="en-US" sz="1100" kern="1200" dirty="0">
              <a:latin typeface="Aptos Display" panose="020F0302020204030204"/>
            </a:rPr>
            <a:t>)</a:t>
          </a:r>
          <a:endParaRPr lang="en-US" sz="1100" kern="1200" dirty="0"/>
        </a:p>
      </dsp:txBody>
      <dsp:txXfrm>
        <a:off x="4653516" y="1689860"/>
        <a:ext cx="2115234" cy="1776797"/>
      </dsp:txXfrm>
    </dsp:sp>
    <dsp:sp modelId="{BC0971B0-066C-469A-9EF0-D4069E053DAE}">
      <dsp:nvSpPr>
        <dsp:cNvPr id="0" name=""/>
        <dsp:cNvSpPr/>
      </dsp:nvSpPr>
      <dsp:spPr>
        <a:xfrm>
          <a:off x="5266935" y="860688"/>
          <a:ext cx="888398" cy="888398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263" tIns="12700" rIns="69263" bIns="1270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/>
            <a:t>3</a:t>
          </a:r>
        </a:p>
      </dsp:txBody>
      <dsp:txXfrm>
        <a:off x="5397038" y="990791"/>
        <a:ext cx="628192" cy="628192"/>
      </dsp:txXfrm>
    </dsp:sp>
    <dsp:sp modelId="{250CE2EE-9136-420E-B2BC-F6922AF65560}">
      <dsp:nvSpPr>
        <dsp:cNvPr id="0" name=""/>
        <dsp:cNvSpPr/>
      </dsp:nvSpPr>
      <dsp:spPr>
        <a:xfrm>
          <a:off x="4653516" y="3525812"/>
          <a:ext cx="2115234" cy="7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A4FC9D-392C-4495-83B1-90924C471752}">
      <dsp:nvSpPr>
        <dsp:cNvPr id="0" name=""/>
        <dsp:cNvSpPr/>
      </dsp:nvSpPr>
      <dsp:spPr>
        <a:xfrm>
          <a:off x="1182178" y="501"/>
          <a:ext cx="1887187" cy="188718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D978CB-4A46-4D66-B86C-C5357806EF8F}">
      <dsp:nvSpPr>
        <dsp:cNvPr id="0" name=""/>
        <dsp:cNvSpPr/>
      </dsp:nvSpPr>
      <dsp:spPr>
        <a:xfrm>
          <a:off x="1584365" y="402689"/>
          <a:ext cx="1082812" cy="108281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789306-0A38-49A9-926B-9C979D786284}">
      <dsp:nvSpPr>
        <dsp:cNvPr id="0" name=""/>
        <dsp:cNvSpPr/>
      </dsp:nvSpPr>
      <dsp:spPr>
        <a:xfrm>
          <a:off x="578896" y="2475502"/>
          <a:ext cx="3093750" cy="787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1100" kern="1200"/>
            <a:t>School will email parents via Medical Tracker detailing the dosage and time given</a:t>
          </a:r>
        </a:p>
      </dsp:txBody>
      <dsp:txXfrm>
        <a:off x="578896" y="2475502"/>
        <a:ext cx="3093750" cy="787500"/>
      </dsp:txXfrm>
    </dsp:sp>
    <dsp:sp modelId="{11DBB1D2-6230-44AE-AC30-8F216087121D}">
      <dsp:nvSpPr>
        <dsp:cNvPr id="0" name=""/>
        <dsp:cNvSpPr/>
      </dsp:nvSpPr>
      <dsp:spPr>
        <a:xfrm>
          <a:off x="4817334" y="501"/>
          <a:ext cx="1887187" cy="188718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0708D9-5CEE-49C7-BC6E-C95C9E887C75}">
      <dsp:nvSpPr>
        <dsp:cNvPr id="0" name=""/>
        <dsp:cNvSpPr/>
      </dsp:nvSpPr>
      <dsp:spPr>
        <a:xfrm>
          <a:off x="5219521" y="402689"/>
          <a:ext cx="1082812" cy="1082812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063F3A-02E3-4935-B37E-46DE908A9AAF}">
      <dsp:nvSpPr>
        <dsp:cNvPr id="0" name=""/>
        <dsp:cNvSpPr/>
      </dsp:nvSpPr>
      <dsp:spPr>
        <a:xfrm>
          <a:off x="4214053" y="2475502"/>
          <a:ext cx="3093750" cy="787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1100" kern="1200"/>
            <a:t>The temperature of the fridge is monitored daily to ensure medication is stored at the correct temperature</a:t>
          </a:r>
        </a:p>
      </dsp:txBody>
      <dsp:txXfrm>
        <a:off x="4214053" y="2475502"/>
        <a:ext cx="3093750" cy="7875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 xmlns="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fld id="{7592A8E9-82D1-4640-8C48-BAC4273C857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5897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7891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7892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7893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7894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7895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fld id="{FD0A03D6-3E86-405A-974B-AF4D242CD69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3442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/>
            <a:ahLst/>
            <a:cxnLst>
              <a:cxn ang="0">
                <a:pos x="2822" y="0"/>
              </a:cxn>
              <a:cxn ang="0">
                <a:pos x="0" y="975"/>
              </a:cxn>
              <a:cxn ang="0">
                <a:pos x="2169" y="3619"/>
              </a:cxn>
              <a:cxn ang="0">
                <a:pos x="3985" y="1125"/>
              </a:cxn>
              <a:cxn ang="0">
                <a:pos x="2822" y="0"/>
              </a:cxn>
              <a:cxn ang="0">
                <a:pos x="2822" y="0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76EE838-CD83-4CA9-920B-3B2DE797F0EB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5128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5129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130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131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grpSp>
          <p:nvGrpSpPr>
            <p:cNvPr id="5132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5133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134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135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136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137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</p:grpSp>
      </p:grpSp>
      <p:grpSp>
        <p:nvGrpSpPr>
          <p:cNvPr id="5138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5139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140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141" name="Freeform 21"/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grpSp>
          <p:nvGrpSpPr>
            <p:cNvPr id="5142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5143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144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145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146" name="Freeform 26"/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147" name="Freeform 27"/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</p:grpSp>
      </p:grpSp>
      <p:sp>
        <p:nvSpPr>
          <p:cNvPr id="5148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16" y="256"/>
              </a:cxn>
              <a:cxn ang="0">
                <a:pos x="1560" y="144"/>
              </a:cxn>
              <a:cxn ang="0">
                <a:pos x="1856" y="376"/>
              </a:cxn>
              <a:cxn ang="0">
                <a:pos x="2344" y="152"/>
              </a:cxn>
              <a:cxn ang="0">
                <a:pos x="3536" y="456"/>
              </a:cxn>
              <a:cxn ang="0">
                <a:pos x="4288" y="136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5149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280" y="144"/>
              </a:cxn>
              <a:cxn ang="0">
                <a:pos x="448" y="16"/>
              </a:cxn>
              <a:cxn ang="0">
                <a:pos x="560" y="240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5124" grpId="0" build="p">
        <p:tmplLst>
          <p:tmpl lvl="1">
            <p:tnLst>
              <p:par>
                <p:cTn presetID="44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124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51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1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1E1AB3-9398-4EE5-9EF4-A33B072BA3E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BE5CB-38AB-4019-8EFA-3C95D2FE8B7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183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7264003-C42D-4960-886F-34A7B5EFC65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1FAA14-C6E8-4554-AD6A-72FFA9E0555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DBA79D-92AB-48D0-9ADB-1E1DE8DFD7D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A39E91-8225-4769-833B-57B60A469EE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59E91C-1808-42AC-8247-D997182DFDE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C47A55-4470-4A32-A4A8-46CF111C5F7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1D4093-92F2-4DBB-A60D-143D05B55CA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9074CD-D605-46E0-9655-BABAD1633D9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C53DED-2790-4105-9180-73B337CF1FB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/>
            <a:ahLst/>
            <a:cxnLst>
              <a:cxn ang="0">
                <a:pos x="2903" y="433"/>
              </a:cxn>
              <a:cxn ang="0">
                <a:pos x="2565" y="80"/>
              </a:cxn>
              <a:cxn ang="0">
                <a:pos x="2241" y="0"/>
              </a:cxn>
              <a:cxn ang="0">
                <a:pos x="110" y="2811"/>
              </a:cxn>
              <a:cxn ang="0">
                <a:pos x="110" y="3228"/>
              </a:cxn>
              <a:cxn ang="0">
                <a:pos x="0" y="3631"/>
              </a:cxn>
              <a:cxn ang="0">
                <a:pos x="72" y="3686"/>
              </a:cxn>
              <a:cxn ang="0">
                <a:pos x="441" y="3355"/>
              </a:cxn>
              <a:cxn ang="0">
                <a:pos x="740" y="3228"/>
              </a:cxn>
              <a:cxn ang="0">
                <a:pos x="2903" y="433"/>
              </a:cxn>
              <a:cxn ang="0">
                <a:pos x="2903" y="433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FD1A7031-7FCF-4CE3-85D4-DC47C4FF5F1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104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/>
            <a:ahLst/>
            <a:cxnLst>
              <a:cxn ang="0">
                <a:pos x="2293" y="0"/>
              </a:cxn>
              <a:cxn ang="0">
                <a:pos x="130" y="2835"/>
              </a:cxn>
              <a:cxn ang="0">
                <a:pos x="131" y="3201"/>
              </a:cxn>
              <a:cxn ang="0">
                <a:pos x="0" y="3633"/>
              </a:cxn>
              <a:cxn ang="0">
                <a:pos x="50" y="3703"/>
              </a:cxn>
              <a:cxn ang="0">
                <a:pos x="422" y="3352"/>
              </a:cxn>
              <a:cxn ang="0">
                <a:pos x="763" y="3220"/>
              </a:cxn>
              <a:cxn ang="0">
                <a:pos x="2911" y="428"/>
              </a:cxn>
              <a:cxn ang="0">
                <a:pos x="2589" y="96"/>
              </a:cxn>
              <a:cxn ang="0">
                <a:pos x="2293" y="0"/>
              </a:cxn>
              <a:cxn ang="0">
                <a:pos x="2293" y="0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4105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/>
            <a:ahLst/>
            <a:cxnLst>
              <a:cxn ang="0">
                <a:pos x="0" y="2485"/>
              </a:cxn>
              <a:cxn ang="0">
                <a:pos x="432" y="2553"/>
              </a:cxn>
              <a:cxn ang="0">
                <a:pos x="736" y="2777"/>
              </a:cxn>
              <a:cxn ang="0">
                <a:pos x="2561" y="399"/>
              </a:cxn>
              <a:cxn ang="0">
                <a:pos x="2118" y="82"/>
              </a:cxn>
              <a:cxn ang="0">
                <a:pos x="1898" y="0"/>
              </a:cxn>
              <a:cxn ang="0">
                <a:pos x="0" y="2485"/>
              </a:cxn>
              <a:cxn ang="0">
                <a:pos x="0" y="248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grpSp>
        <p:nvGrpSpPr>
          <p:cNvPr id="4106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4107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/>
              <a:ahLst/>
              <a:cxnLst>
                <a:cxn ang="0">
                  <a:pos x="1587" y="1260"/>
                </a:cxn>
                <a:cxn ang="0">
                  <a:pos x="1420" y="1106"/>
                </a:cxn>
                <a:cxn ang="0">
                  <a:pos x="1331" y="477"/>
                </a:cxn>
                <a:cxn ang="0">
                  <a:pos x="2139" y="330"/>
                </a:cxn>
                <a:cxn ang="0">
                  <a:pos x="2177" y="203"/>
                </a:cxn>
                <a:cxn ang="0">
                  <a:pos x="2099" y="100"/>
                </a:cxn>
                <a:cxn ang="0">
                  <a:pos x="1276" y="211"/>
                </a:cxn>
                <a:cxn ang="0">
                  <a:pos x="1219" y="32"/>
                </a:cxn>
                <a:cxn ang="0">
                  <a:pos x="1085" y="0"/>
                </a:cxn>
                <a:cxn ang="0">
                  <a:pos x="958" y="28"/>
                </a:cxn>
                <a:cxn ang="0">
                  <a:pos x="888" y="106"/>
                </a:cxn>
                <a:cxn ang="0">
                  <a:pos x="937" y="285"/>
                </a:cxn>
                <a:cxn ang="0">
                  <a:pos x="660" y="441"/>
                </a:cxn>
                <a:cxn ang="0">
                  <a:pos x="983" y="473"/>
                </a:cxn>
                <a:cxn ang="0">
                  <a:pos x="1112" y="889"/>
                </a:cxn>
                <a:cxn ang="0">
                  <a:pos x="141" y="469"/>
                </a:cxn>
                <a:cxn ang="0">
                  <a:pos x="46" y="509"/>
                </a:cxn>
                <a:cxn ang="0">
                  <a:pos x="0" y="636"/>
                </a:cxn>
                <a:cxn ang="0">
                  <a:pos x="55" y="779"/>
                </a:cxn>
                <a:cxn ang="0">
                  <a:pos x="1139" y="1288"/>
                </a:cxn>
                <a:cxn ang="0">
                  <a:pos x="1378" y="1256"/>
                </a:cxn>
                <a:cxn ang="0">
                  <a:pos x="1570" y="1298"/>
                </a:cxn>
                <a:cxn ang="0">
                  <a:pos x="1587" y="1260"/>
                </a:cxn>
                <a:cxn ang="0">
                  <a:pos x="1587" y="1260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108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20" y="0"/>
                </a:cxn>
                <a:cxn ang="0">
                  <a:pos x="143" y="233"/>
                </a:cxn>
                <a:cxn ang="0">
                  <a:pos x="8" y="258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109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110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111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160" y="0"/>
                </a:cxn>
                <a:cxn ang="0">
                  <a:pos x="251" y="36"/>
                </a:cxn>
                <a:cxn ang="0">
                  <a:pos x="272" y="139"/>
                </a:cxn>
                <a:cxn ang="0">
                  <a:pos x="164" y="146"/>
                </a:cxn>
                <a:cxn ang="0">
                  <a:pos x="32" y="241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112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/>
              <a:ahLst/>
              <a:cxnLst>
                <a:cxn ang="0">
                  <a:pos x="152" y="4"/>
                </a:cxn>
                <a:cxn ang="0">
                  <a:pos x="152" y="224"/>
                </a:cxn>
                <a:cxn ang="0">
                  <a:pos x="0" y="8"/>
                </a:cxn>
                <a:cxn ang="0">
                  <a:pos x="72" y="0"/>
                </a:cxn>
                <a:cxn ang="0">
                  <a:pos x="152" y="4"/>
                </a:cxn>
                <a:cxn ang="0">
                  <a:pos x="152" y="4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113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87" y="0"/>
                </a:cxn>
                <a:cxn ang="0">
                  <a:pos x="232" y="6"/>
                </a:cxn>
                <a:cxn ang="0">
                  <a:pos x="386" y="764"/>
                </a:cxn>
                <a:cxn ang="0">
                  <a:pos x="279" y="720"/>
                </a:cxn>
                <a:cxn ang="0">
                  <a:pos x="152" y="677"/>
                </a:cxn>
                <a:cxn ang="0">
                  <a:pos x="0" y="80"/>
                </a:cxn>
                <a:cxn ang="0">
                  <a:pos x="0" y="80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114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/>
              <a:ahLst/>
              <a:cxnLst>
                <a:cxn ang="0">
                  <a:pos x="692" y="0"/>
                </a:cxn>
                <a:cxn ang="0">
                  <a:pos x="0" y="106"/>
                </a:cxn>
                <a:cxn ang="0">
                  <a:pos x="28" y="348"/>
                </a:cxn>
                <a:cxn ang="0">
                  <a:pos x="715" y="237"/>
                </a:cxn>
                <a:cxn ang="0">
                  <a:pos x="728" y="43"/>
                </a:cxn>
                <a:cxn ang="0">
                  <a:pos x="692" y="0"/>
                </a:cxn>
                <a:cxn ang="0">
                  <a:pos x="692" y="0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115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78"/>
                </a:cxn>
                <a:cxn ang="0">
                  <a:pos x="312" y="135"/>
                </a:cxn>
                <a:cxn ang="0">
                  <a:pos x="272" y="0"/>
                </a:cxn>
                <a:cxn ang="0">
                  <a:pos x="272" y="0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grpSp>
          <p:nvGrpSpPr>
            <p:cNvPr id="4116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4117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4118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/>
                  <a:ahLst/>
                  <a:cxnLst>
                    <a:cxn ang="0">
                      <a:pos x="0" y="107"/>
                    </a:cxn>
                    <a:cxn ang="0">
                      <a:pos x="114" y="10"/>
                    </a:cxn>
                    <a:cxn ang="0">
                      <a:pos x="213" y="0"/>
                    </a:cxn>
                    <a:cxn ang="0">
                      <a:pos x="292" y="27"/>
                    </a:cxn>
                    <a:cxn ang="0">
                      <a:pos x="313" y="91"/>
                    </a:cxn>
                    <a:cxn ang="0">
                      <a:pos x="167" y="67"/>
                    </a:cxn>
                    <a:cxn ang="0">
                      <a:pos x="74" y="101"/>
                    </a:cxn>
                    <a:cxn ang="0">
                      <a:pos x="13" y="175"/>
                    </a:cxn>
                    <a:cxn ang="0">
                      <a:pos x="0" y="107"/>
                    </a:cxn>
                    <a:cxn ang="0">
                      <a:pos x="0" y="107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119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60" y="266"/>
                    </a:cxn>
                    <a:cxn ang="0">
                      <a:pos x="230" y="251"/>
                    </a:cxn>
                    <a:cxn ang="0">
                      <a:pos x="223" y="17"/>
                    </a:cxn>
                    <a:cxn ang="0">
                      <a:pos x="166" y="0"/>
                    </a:cxn>
                    <a:cxn ang="0">
                      <a:pos x="179" y="197"/>
                    </a:cxn>
                    <a:cxn ang="0">
                      <a:pos x="71" y="4"/>
                    </a:cxn>
                    <a:cxn ang="0">
                      <a:pos x="0" y="40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120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36" y="93"/>
                    </a:cxn>
                    <a:cxn ang="0">
                      <a:pos x="44" y="154"/>
                    </a:cxn>
                    <a:cxn ang="0">
                      <a:pos x="27" y="234"/>
                    </a:cxn>
                    <a:cxn ang="0">
                      <a:pos x="80" y="220"/>
                    </a:cxn>
                    <a:cxn ang="0">
                      <a:pos x="87" y="116"/>
                    </a:cxn>
                    <a:cxn ang="0">
                      <a:pos x="46" y="0"/>
                    </a:cxn>
                    <a:cxn ang="0">
                      <a:pos x="0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</p:grpSp>
          <p:sp>
            <p:nvSpPr>
              <p:cNvPr id="4121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122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123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91" y="25"/>
                  </a:cxn>
                  <a:cxn ang="0">
                    <a:pos x="80" y="192"/>
                  </a:cxn>
                  <a:cxn ang="0">
                    <a:pos x="106" y="327"/>
                  </a:cxn>
                  <a:cxn ang="0">
                    <a:pos x="213" y="451"/>
                  </a:cxn>
                  <a:cxn ang="0">
                    <a:pos x="97" y="478"/>
                  </a:cxn>
                  <a:cxn ang="0">
                    <a:pos x="30" y="344"/>
                  </a:cxn>
                  <a:cxn ang="0">
                    <a:pos x="0" y="57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grpSp>
            <p:nvGrpSpPr>
              <p:cNvPr id="4124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4125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40" y="66"/>
                    </a:cxn>
                    <a:cxn ang="0">
                      <a:pos x="0" y="173"/>
                    </a:cxn>
                    <a:cxn ang="0">
                      <a:pos x="80" y="160"/>
                    </a:cxn>
                    <a:cxn ang="0">
                      <a:pos x="103" y="84"/>
                    </a:cxn>
                    <a:cxn ang="0">
                      <a:pos x="150" y="27"/>
                    </a:cxn>
                    <a:cxn ang="0">
                      <a:pos x="110" y="0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126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/>
                  <a:ahLst/>
                  <a:cxnLst>
                    <a:cxn ang="0">
                      <a:pos x="156" y="0"/>
                    </a:cxn>
                    <a:cxn ang="0">
                      <a:pos x="63" y="52"/>
                    </a:cxn>
                    <a:cxn ang="0">
                      <a:pos x="0" y="208"/>
                    </a:cxn>
                    <a:cxn ang="0">
                      <a:pos x="67" y="358"/>
                    </a:cxn>
                    <a:cxn ang="0">
                      <a:pos x="1182" y="867"/>
                    </a:cxn>
                    <a:cxn ang="0">
                      <a:pos x="1422" y="835"/>
                    </a:cxn>
                    <a:cxn ang="0">
                      <a:pos x="1616" y="880"/>
                    </a:cxn>
                    <a:cxn ang="0">
                      <a:pos x="1684" y="808"/>
                    </a:cxn>
                    <a:cxn ang="0">
                      <a:pos x="1502" y="664"/>
                    </a:cxn>
                    <a:cxn ang="0">
                      <a:pos x="1428" y="512"/>
                    </a:cxn>
                    <a:cxn ang="0">
                      <a:pos x="1369" y="527"/>
                    </a:cxn>
                    <a:cxn ang="0">
                      <a:pos x="1439" y="664"/>
                    </a:cxn>
                    <a:cxn ang="0">
                      <a:pos x="1578" y="810"/>
                    </a:cxn>
                    <a:cxn ang="0">
                      <a:pos x="1413" y="787"/>
                    </a:cxn>
                    <a:cxn ang="0">
                      <a:pos x="1219" y="814"/>
                    </a:cxn>
                    <a:cxn ang="0">
                      <a:pos x="1255" y="650"/>
                    </a:cxn>
                    <a:cxn ang="0">
                      <a:pos x="1338" y="538"/>
                    </a:cxn>
                    <a:cxn ang="0">
                      <a:pos x="1241" y="552"/>
                    </a:cxn>
                    <a:cxn ang="0">
                      <a:pos x="1165" y="658"/>
                    </a:cxn>
                    <a:cxn ang="0">
                      <a:pos x="1139" y="791"/>
                    </a:cxn>
                    <a:cxn ang="0">
                      <a:pos x="107" y="310"/>
                    </a:cxn>
                    <a:cxn ang="0">
                      <a:pos x="80" y="215"/>
                    </a:cxn>
                    <a:cxn ang="0">
                      <a:pos x="103" y="95"/>
                    </a:cxn>
                    <a:cxn ang="0">
                      <a:pos x="217" y="0"/>
                    </a:cxn>
                    <a:cxn ang="0">
                      <a:pos x="156" y="0"/>
                    </a:cxn>
                    <a:cxn ang="0">
                      <a:pos x="156" y="0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127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/>
                  <a:ahLst/>
                  <a:cxnLst>
                    <a:cxn ang="0">
                      <a:pos x="116" y="0"/>
                    </a:cxn>
                    <a:cxn ang="0">
                      <a:pos x="19" y="106"/>
                    </a:cxn>
                    <a:cxn ang="0">
                      <a:pos x="0" y="230"/>
                    </a:cxn>
                    <a:cxn ang="0">
                      <a:pos x="33" y="314"/>
                    </a:cxn>
                    <a:cxn ang="0">
                      <a:pos x="94" y="335"/>
                    </a:cxn>
                    <a:cxn ang="0">
                      <a:pos x="76" y="154"/>
                    </a:cxn>
                    <a:cxn ang="0">
                      <a:pos x="160" y="17"/>
                    </a:cxn>
                    <a:cxn ang="0">
                      <a:pos x="116" y="0"/>
                    </a:cxn>
                    <a:cxn ang="0">
                      <a:pos x="116" y="0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128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/>
                  <a:ahLst/>
                  <a:cxnLst>
                    <a:cxn ang="0">
                      <a:pos x="218" y="896"/>
                    </a:cxn>
                    <a:cxn ang="0">
                      <a:pos x="0" y="124"/>
                    </a:cxn>
                    <a:cxn ang="0">
                      <a:pos x="81" y="38"/>
                    </a:cxn>
                    <a:cxn ang="0">
                      <a:pos x="258" y="0"/>
                    </a:cxn>
                    <a:cxn ang="0">
                      <a:pos x="399" y="57"/>
                    </a:cxn>
                    <a:cxn ang="0">
                      <a:pos x="642" y="1188"/>
                    </a:cxn>
                    <a:cxn ang="0">
                      <a:pos x="555" y="1091"/>
                    </a:cxn>
                    <a:cxn ang="0">
                      <a:pos x="355" y="97"/>
                    </a:cxn>
                    <a:cxn ang="0">
                      <a:pos x="226" y="61"/>
                    </a:cxn>
                    <a:cxn ang="0">
                      <a:pos x="119" y="74"/>
                    </a:cxn>
                    <a:cxn ang="0">
                      <a:pos x="76" y="141"/>
                    </a:cxn>
                    <a:cxn ang="0">
                      <a:pos x="306" y="924"/>
                    </a:cxn>
                    <a:cxn ang="0">
                      <a:pos x="218" y="896"/>
                    </a:cxn>
                    <a:cxn ang="0">
                      <a:pos x="218" y="896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129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/>
                  <a:ahLst/>
                  <a:cxnLst>
                    <a:cxn ang="0">
                      <a:pos x="0" y="27"/>
                    </a:cxn>
                    <a:cxn ang="0">
                      <a:pos x="76" y="194"/>
                    </a:cxn>
                    <a:cxn ang="0">
                      <a:pos x="113" y="318"/>
                    </a:cxn>
                    <a:cxn ang="0">
                      <a:pos x="116" y="504"/>
                    </a:cxn>
                    <a:cxn ang="0">
                      <a:pos x="192" y="504"/>
                    </a:cxn>
                    <a:cxn ang="0">
                      <a:pos x="187" y="360"/>
                    </a:cxn>
                    <a:cxn ang="0">
                      <a:pos x="162" y="208"/>
                    </a:cxn>
                    <a:cxn ang="0">
                      <a:pos x="99" y="59"/>
                    </a:cxn>
                    <a:cxn ang="0">
                      <a:pos x="63" y="0"/>
                    </a:cxn>
                    <a:cxn ang="0">
                      <a:pos x="0" y="27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130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/>
                  <a:ahLst/>
                  <a:cxnLst>
                    <a:cxn ang="0">
                      <a:pos x="297" y="0"/>
                    </a:cxn>
                    <a:cxn ang="0">
                      <a:pos x="257" y="17"/>
                    </a:cxn>
                    <a:cxn ang="0">
                      <a:pos x="253" y="66"/>
                    </a:cxn>
                    <a:cxn ang="0">
                      <a:pos x="0" y="169"/>
                    </a:cxn>
                    <a:cxn ang="0">
                      <a:pos x="0" y="222"/>
                    </a:cxn>
                    <a:cxn ang="0">
                      <a:pos x="284" y="226"/>
                    </a:cxn>
                    <a:cxn ang="0">
                      <a:pos x="320" y="269"/>
                    </a:cxn>
                    <a:cxn ang="0">
                      <a:pos x="390" y="266"/>
                    </a:cxn>
                    <a:cxn ang="0">
                      <a:pos x="383" y="190"/>
                    </a:cxn>
                    <a:cxn ang="0">
                      <a:pos x="116" y="176"/>
                    </a:cxn>
                    <a:cxn ang="0">
                      <a:pos x="333" y="89"/>
                    </a:cxn>
                    <a:cxn ang="0">
                      <a:pos x="297" y="0"/>
                    </a:cxn>
                    <a:cxn ang="0">
                      <a:pos x="297" y="0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131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/>
                  <a:ahLst/>
                  <a:cxnLst>
                    <a:cxn ang="0">
                      <a:pos x="0" y="131"/>
                    </a:cxn>
                    <a:cxn ang="0">
                      <a:pos x="863" y="0"/>
                    </a:cxn>
                    <a:cxn ang="0">
                      <a:pos x="926" y="78"/>
                    </a:cxn>
                    <a:cxn ang="0">
                      <a:pos x="941" y="181"/>
                    </a:cxn>
                    <a:cxn ang="0">
                      <a:pos x="903" y="282"/>
                    </a:cxn>
                    <a:cxn ang="0">
                      <a:pos x="57" y="424"/>
                    </a:cxn>
                    <a:cxn ang="0">
                      <a:pos x="53" y="384"/>
                    </a:cxn>
                    <a:cxn ang="0">
                      <a:pos x="863" y="242"/>
                    </a:cxn>
                    <a:cxn ang="0">
                      <a:pos x="893" y="145"/>
                    </a:cxn>
                    <a:cxn ang="0">
                      <a:pos x="840" y="57"/>
                    </a:cxn>
                    <a:cxn ang="0">
                      <a:pos x="0" y="185"/>
                    </a:cxn>
                    <a:cxn ang="0">
                      <a:pos x="0" y="131"/>
                    </a:cxn>
                    <a:cxn ang="0">
                      <a:pos x="0" y="131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132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/>
                  <a:ahLst/>
                  <a:cxnLst>
                    <a:cxn ang="0">
                      <a:pos x="0" y="126"/>
                    </a:cxn>
                    <a:cxn ang="0">
                      <a:pos x="66" y="173"/>
                    </a:cxn>
                    <a:cxn ang="0">
                      <a:pos x="222" y="166"/>
                    </a:cxn>
                    <a:cxn ang="0">
                      <a:pos x="418" y="116"/>
                    </a:cxn>
                    <a:cxn ang="0">
                      <a:pos x="488" y="42"/>
                    </a:cxn>
                    <a:cxn ang="0">
                      <a:pos x="443" y="2"/>
                    </a:cxn>
                    <a:cxn ang="0">
                      <a:pos x="253" y="0"/>
                    </a:cxn>
                    <a:cxn ang="0">
                      <a:pos x="110" y="12"/>
                    </a:cxn>
                    <a:cxn ang="0">
                      <a:pos x="15" y="76"/>
                    </a:cxn>
                    <a:cxn ang="0">
                      <a:pos x="112" y="95"/>
                    </a:cxn>
                    <a:cxn ang="0">
                      <a:pos x="275" y="53"/>
                    </a:cxn>
                    <a:cxn ang="0">
                      <a:pos x="416" y="53"/>
                    </a:cxn>
                    <a:cxn ang="0">
                      <a:pos x="268" y="110"/>
                    </a:cxn>
                    <a:cxn ang="0">
                      <a:pos x="142" y="126"/>
                    </a:cxn>
                    <a:cxn ang="0">
                      <a:pos x="0" y="126"/>
                    </a:cxn>
                    <a:cxn ang="0">
                      <a:pos x="0" y="126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</p:grpSp>
        </p:grpSp>
      </p:grpSp>
      <p:grpSp>
        <p:nvGrpSpPr>
          <p:cNvPr id="4133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4134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135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4136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4137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4138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/>
                <a:ahLst/>
                <a:cxnLst>
                  <a:cxn ang="0">
                    <a:pos x="123" y="9"/>
                  </a:cxn>
                  <a:cxn ang="0">
                    <a:pos x="131" y="342"/>
                  </a:cxn>
                  <a:cxn ang="0">
                    <a:pos x="0" y="806"/>
                  </a:cxn>
                  <a:cxn ang="0">
                    <a:pos x="79" y="789"/>
                  </a:cxn>
                  <a:cxn ang="0">
                    <a:pos x="218" y="376"/>
                  </a:cxn>
                  <a:cxn ang="0">
                    <a:pos x="245" y="0"/>
                  </a:cxn>
                  <a:cxn ang="0">
                    <a:pos x="123" y="9"/>
                  </a:cxn>
                  <a:cxn ang="0">
                    <a:pos x="123" y="9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grpSp>
            <p:nvGrpSpPr>
              <p:cNvPr id="4139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4140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98" y="184"/>
                    </a:cxn>
                    <a:cxn ang="0">
                      <a:pos x="500" y="349"/>
                    </a:cxn>
                    <a:cxn ang="0">
                      <a:pos x="604" y="140"/>
                    </a:cxn>
                    <a:cxn ang="0">
                      <a:pos x="359" y="9"/>
                    </a:cxn>
                    <a:cxn ang="0">
                      <a:pos x="464" y="184"/>
                    </a:cxn>
                    <a:cxn ang="0">
                      <a:pos x="131" y="17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141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/>
                  <a:ahLst/>
                  <a:cxnLst>
                    <a:cxn ang="0">
                      <a:pos x="741" y="129"/>
                    </a:cxn>
                    <a:cxn ang="0">
                      <a:pos x="485" y="352"/>
                    </a:cxn>
                    <a:cxn ang="0">
                      <a:pos x="163" y="762"/>
                    </a:cxn>
                    <a:cxn ang="0">
                      <a:pos x="0" y="1101"/>
                    </a:cxn>
                    <a:cxn ang="0">
                      <a:pos x="59" y="1230"/>
                    </a:cxn>
                    <a:cxn ang="0">
                      <a:pos x="262" y="1201"/>
                    </a:cxn>
                    <a:cxn ang="0">
                      <a:pos x="578" y="914"/>
                    </a:cxn>
                    <a:cxn ang="0">
                      <a:pos x="876" y="534"/>
                    </a:cxn>
                    <a:cxn ang="0">
                      <a:pos x="1034" y="270"/>
                    </a:cxn>
                    <a:cxn ang="0">
                      <a:pos x="1064" y="84"/>
                    </a:cxn>
                    <a:cxn ang="0">
                      <a:pos x="977" y="0"/>
                    </a:cxn>
                    <a:cxn ang="0">
                      <a:pos x="836" y="65"/>
                    </a:cxn>
                    <a:cxn ang="0">
                      <a:pos x="969" y="107"/>
                    </a:cxn>
                    <a:cxn ang="0">
                      <a:pos x="876" y="352"/>
                    </a:cxn>
                    <a:cxn ang="0">
                      <a:pos x="690" y="656"/>
                    </a:cxn>
                    <a:cxn ang="0">
                      <a:pos x="350" y="1008"/>
                    </a:cxn>
                    <a:cxn ang="0">
                      <a:pos x="116" y="1114"/>
                    </a:cxn>
                    <a:cxn ang="0">
                      <a:pos x="135" y="943"/>
                    </a:cxn>
                    <a:cxn ang="0">
                      <a:pos x="437" y="504"/>
                    </a:cxn>
                    <a:cxn ang="0">
                      <a:pos x="831" y="118"/>
                    </a:cxn>
                    <a:cxn ang="0">
                      <a:pos x="741" y="129"/>
                    </a:cxn>
                    <a:cxn ang="0">
                      <a:pos x="741" y="129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142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/>
                  <a:ahLst/>
                  <a:cxnLst>
                    <a:cxn ang="0">
                      <a:pos x="1941" y="0"/>
                    </a:cxn>
                    <a:cxn ang="0">
                      <a:pos x="0" y="2521"/>
                    </a:cxn>
                    <a:cxn ang="0">
                      <a:pos x="192" y="2450"/>
                    </a:cxn>
                    <a:cxn ang="0">
                      <a:pos x="2002" y="61"/>
                    </a:cxn>
                    <a:cxn ang="0">
                      <a:pos x="1941" y="0"/>
                    </a:cxn>
                    <a:cxn ang="0">
                      <a:pos x="1941" y="0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143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/>
                  <a:ahLst/>
                  <a:cxnLst>
                    <a:cxn ang="0">
                      <a:pos x="95" y="2844"/>
                    </a:cxn>
                    <a:cxn ang="0">
                      <a:pos x="394" y="2834"/>
                    </a:cxn>
                    <a:cxn ang="0">
                      <a:pos x="821" y="3009"/>
                    </a:cxn>
                    <a:cxn ang="0">
                      <a:pos x="681" y="2817"/>
                    </a:cxn>
                    <a:cxn ang="0">
                      <a:pos x="367" y="2703"/>
                    </a:cxn>
                    <a:cxn ang="0">
                      <a:pos x="637" y="2720"/>
                    </a:cxn>
                    <a:cxn ang="0">
                      <a:pos x="979" y="2870"/>
                    </a:cxn>
                    <a:cxn ang="0">
                      <a:pos x="2859" y="420"/>
                    </a:cxn>
                    <a:cxn ang="0">
                      <a:pos x="2578" y="148"/>
                    </a:cxn>
                    <a:cxn ang="0">
                      <a:pos x="2308" y="0"/>
                    </a:cxn>
                    <a:cxn ang="0">
                      <a:pos x="2692" y="78"/>
                    </a:cxn>
                    <a:cxn ang="0">
                      <a:pos x="3007" y="428"/>
                    </a:cxn>
                    <a:cxn ang="0">
                      <a:pos x="831" y="3273"/>
                    </a:cxn>
                    <a:cxn ang="0">
                      <a:pos x="481" y="3412"/>
                    </a:cxn>
                    <a:cxn ang="0">
                      <a:pos x="105" y="3771"/>
                    </a:cxn>
                    <a:cxn ang="0">
                      <a:pos x="0" y="3667"/>
                    </a:cxn>
                    <a:cxn ang="0">
                      <a:pos x="131" y="3631"/>
                    </a:cxn>
                    <a:cxn ang="0">
                      <a:pos x="376" y="3385"/>
                    </a:cxn>
                    <a:cxn ang="0">
                      <a:pos x="165" y="3273"/>
                    </a:cxn>
                    <a:cxn ang="0">
                      <a:pos x="165" y="3176"/>
                    </a:cxn>
                    <a:cxn ang="0">
                      <a:pos x="411" y="3298"/>
                    </a:cxn>
                    <a:cxn ang="0">
                      <a:pos x="411" y="3186"/>
                    </a:cxn>
                    <a:cxn ang="0">
                      <a:pos x="603" y="3220"/>
                    </a:cxn>
                    <a:cxn ang="0">
                      <a:pos x="428" y="3079"/>
                    </a:cxn>
                    <a:cxn ang="0">
                      <a:pos x="629" y="3062"/>
                    </a:cxn>
                    <a:cxn ang="0">
                      <a:pos x="95" y="2844"/>
                    </a:cxn>
                    <a:cxn ang="0">
                      <a:pos x="95" y="2844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144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/>
                  <a:ahLst/>
                  <a:cxnLst>
                    <a:cxn ang="0">
                      <a:pos x="0" y="80"/>
                    </a:cxn>
                    <a:cxn ang="0">
                      <a:pos x="255" y="106"/>
                    </a:cxn>
                    <a:cxn ang="0">
                      <a:pos x="639" y="342"/>
                    </a:cxn>
                    <a:cxn ang="0">
                      <a:pos x="673" y="289"/>
                    </a:cxn>
                    <a:cxn ang="0">
                      <a:pos x="447" y="114"/>
                    </a:cxn>
                    <a:cxn ang="0">
                      <a:pos x="26" y="0"/>
                    </a:cxn>
                    <a:cxn ang="0">
                      <a:pos x="0" y="80"/>
                    </a:cxn>
                    <a:cxn ang="0">
                      <a:pos x="0" y="80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145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40" y="148"/>
                    </a:cxn>
                    <a:cxn ang="0">
                      <a:pos x="638" y="403"/>
                    </a:cxn>
                    <a:cxn ang="0">
                      <a:pos x="716" y="296"/>
                    </a:cxn>
                    <a:cxn ang="0">
                      <a:pos x="420" y="114"/>
                    </a:cxn>
                    <a:cxn ang="0">
                      <a:pos x="70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146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16" y="139"/>
                    </a:cxn>
                    <a:cxn ang="0">
                      <a:pos x="649" y="411"/>
                    </a:cxn>
                    <a:cxn ang="0">
                      <a:pos x="717" y="314"/>
                    </a:cxn>
                    <a:cxn ang="0">
                      <a:pos x="394" y="87"/>
                    </a:cxn>
                    <a:cxn ang="0">
                      <a:pos x="54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147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/>
                  <a:ahLst/>
                  <a:cxnLst>
                    <a:cxn ang="0">
                      <a:pos x="0" y="88"/>
                    </a:cxn>
                    <a:cxn ang="0">
                      <a:pos x="272" y="131"/>
                    </a:cxn>
                    <a:cxn ang="0">
                      <a:pos x="665" y="386"/>
                    </a:cxn>
                    <a:cxn ang="0">
                      <a:pos x="709" y="308"/>
                    </a:cxn>
                    <a:cxn ang="0">
                      <a:pos x="306" y="53"/>
                    </a:cxn>
                    <a:cxn ang="0">
                      <a:pos x="43" y="0"/>
                    </a:cxn>
                    <a:cxn ang="0">
                      <a:pos x="0" y="88"/>
                    </a:cxn>
                    <a:cxn ang="0">
                      <a:pos x="0" y="88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</p:grpSp>
        </p:grpSp>
        <p:sp>
          <p:nvSpPr>
            <p:cNvPr id="4148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/>
      <p:bldP spid="4100" grpId="0" build="p">
        <p:tmplLst>
          <p:tmpl lvl="1">
            <p:tnLst>
              <p:par>
                <p:cTn presetID="44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0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00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410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10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0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00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410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10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0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00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410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10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0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00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410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10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0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00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410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10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 mar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332656"/>
            <a:ext cx="2569308" cy="25922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1560" y="2276872"/>
            <a:ext cx="8208912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500" b="1" i="1" u="sng" dirty="0" smtClean="0">
                <a:latin typeface="Bradley Hand ITC" panose="03070402050302030203" pitchFamily="66" charset="0"/>
              </a:rPr>
              <a:t>Welcome  </a:t>
            </a:r>
          </a:p>
          <a:p>
            <a:r>
              <a:rPr lang="en-GB" sz="6500" b="1" i="1" u="sng" dirty="0" smtClean="0">
                <a:latin typeface="Bradley Hand ITC" panose="03070402050302030203" pitchFamily="66" charset="0"/>
              </a:rPr>
              <a:t>Nursery  parents</a:t>
            </a:r>
          </a:p>
          <a:p>
            <a:r>
              <a:rPr lang="en-GB" sz="6500" b="1" i="1" u="sng" dirty="0" smtClean="0">
                <a:latin typeface="Bradley Hand ITC" panose="03070402050302030203" pitchFamily="66" charset="0"/>
              </a:rPr>
              <a:t>Wednesday 17th June</a:t>
            </a:r>
            <a:endParaRPr lang="en-GB" sz="6500" b="1" i="1" u="sng" dirty="0">
              <a:latin typeface="Bradley Hand ITC" panose="03070402050302030203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116360"/>
          </a:xfrm>
        </p:spPr>
        <p:txBody>
          <a:bodyPr/>
          <a:lstStyle/>
          <a:p>
            <a:r>
              <a:rPr lang="en-GB" u="sng" dirty="0" smtClean="0">
                <a:latin typeface="Bradley Hand ITC" panose="03070402050302030203" pitchFamily="66" charset="0"/>
              </a:rPr>
              <a:t>Supporting at home …</a:t>
            </a:r>
            <a:endParaRPr lang="en-GB" u="sng" dirty="0">
              <a:latin typeface="Bradley Hand ITC" panose="03070402050302030203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484784"/>
            <a:ext cx="7696200" cy="3657600"/>
          </a:xfrm>
        </p:spPr>
        <p:txBody>
          <a:bodyPr/>
          <a:lstStyle/>
          <a:p>
            <a:r>
              <a:rPr lang="en-GB" dirty="0" smtClean="0">
                <a:latin typeface="Bradley Hand ITC" panose="03070402050302030203" pitchFamily="66" charset="0"/>
              </a:rPr>
              <a:t>Build emotional confidence</a:t>
            </a:r>
          </a:p>
          <a:p>
            <a:r>
              <a:rPr lang="en-GB" dirty="0" smtClean="0">
                <a:latin typeface="Bradley Hand ITC" panose="03070402050302030203" pitchFamily="66" charset="0"/>
              </a:rPr>
              <a:t>Encourage independence</a:t>
            </a:r>
          </a:p>
          <a:p>
            <a:r>
              <a:rPr lang="en-GB" dirty="0" smtClean="0">
                <a:latin typeface="Bradley Hand ITC" panose="03070402050302030203" pitchFamily="66" charset="0"/>
              </a:rPr>
              <a:t>Develop social skills</a:t>
            </a:r>
          </a:p>
          <a:p>
            <a:r>
              <a:rPr lang="en-GB" dirty="0" smtClean="0">
                <a:latin typeface="Bradley Hand ITC" panose="03070402050302030203" pitchFamily="66" charset="0"/>
              </a:rPr>
              <a:t>Create a predictable routine</a:t>
            </a:r>
          </a:p>
          <a:p>
            <a:r>
              <a:rPr lang="en-GB" dirty="0" smtClean="0">
                <a:latin typeface="Bradley Hand ITC" panose="03070402050302030203" pitchFamily="66" charset="0"/>
              </a:rPr>
              <a:t>Promote positive behaviour </a:t>
            </a:r>
          </a:p>
          <a:p>
            <a:r>
              <a:rPr lang="en-GB" dirty="0" smtClean="0">
                <a:latin typeface="Bradley Hand ITC" panose="03070402050302030203" pitchFamily="66" charset="0"/>
              </a:rPr>
              <a:t>Work in partnership</a:t>
            </a:r>
          </a:p>
          <a:p>
            <a:r>
              <a:rPr lang="en-GB" dirty="0" smtClean="0">
                <a:latin typeface="Bradley Hand ITC" panose="03070402050302030203" pitchFamily="66" charset="0"/>
              </a:rPr>
              <a:t>Talk about the day positively</a:t>
            </a:r>
          </a:p>
          <a:p>
            <a:endParaRPr lang="en-GB" dirty="0" smtClean="0">
              <a:latin typeface="Bradley Hand ITC" panose="03070402050302030203" pitchFamily="66" charset="0"/>
            </a:endParaRPr>
          </a:p>
          <a:p>
            <a:endParaRPr lang="en-GB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745660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044352"/>
          </a:xfrm>
        </p:spPr>
        <p:txBody>
          <a:bodyPr/>
          <a:lstStyle/>
          <a:p>
            <a:r>
              <a:rPr lang="en-GB" b="1" u="sng" dirty="0" smtClean="0">
                <a:latin typeface="Bradley Hand ITC" panose="03070402050302030203" pitchFamily="66" charset="0"/>
              </a:rPr>
              <a:t>Toileting </a:t>
            </a:r>
            <a:endParaRPr lang="en-GB" b="1" u="sng" dirty="0">
              <a:latin typeface="Bradley Hand ITC" panose="03070402050302030203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00808"/>
            <a:ext cx="7696200" cy="2952328"/>
          </a:xfrm>
        </p:spPr>
        <p:txBody>
          <a:bodyPr/>
          <a:lstStyle/>
          <a:p>
            <a:r>
              <a:rPr lang="en-GB" dirty="0" smtClean="0">
                <a:latin typeface="Bradley Hand ITC" panose="03070402050302030203" pitchFamily="66" charset="0"/>
              </a:rPr>
              <a:t>Expectations (National benchmarks)</a:t>
            </a:r>
          </a:p>
          <a:p>
            <a:r>
              <a:rPr lang="en-GB" dirty="0" smtClean="0">
                <a:latin typeface="Bradley Hand ITC" panose="03070402050302030203" pitchFamily="66" charset="0"/>
              </a:rPr>
              <a:t>Workshop to attend – 23</a:t>
            </a:r>
            <a:r>
              <a:rPr lang="en-GB" baseline="30000" dirty="0" smtClean="0">
                <a:latin typeface="Bradley Hand ITC" panose="03070402050302030203" pitchFamily="66" charset="0"/>
              </a:rPr>
              <a:t>rd</a:t>
            </a:r>
            <a:r>
              <a:rPr lang="en-GB" dirty="0" smtClean="0">
                <a:latin typeface="Bradley Hand ITC" panose="03070402050302030203" pitchFamily="66" charset="0"/>
              </a:rPr>
              <a:t> June 2026 9.00am – in school (see letter in pack)</a:t>
            </a:r>
            <a:endParaRPr lang="en-GB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99590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044352"/>
          </a:xfrm>
        </p:spPr>
        <p:txBody>
          <a:bodyPr/>
          <a:lstStyle/>
          <a:p>
            <a:r>
              <a:rPr lang="en-GB" b="1" u="sng" dirty="0" smtClean="0">
                <a:latin typeface="Bradley Hand ITC" panose="03070402050302030203" pitchFamily="66" charset="0"/>
              </a:rPr>
              <a:t>Behaviour</a:t>
            </a:r>
            <a:endParaRPr lang="en-GB" b="1" u="sng" dirty="0">
              <a:latin typeface="Bradley Hand ITC" panose="03070402050302030203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7696200" cy="3657600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>
                <a:latin typeface="Bradley Hand ITC" panose="03070402050302030203" pitchFamily="66" charset="0"/>
              </a:rPr>
              <a:t>Supporting nursery-aged children with </a:t>
            </a:r>
            <a:r>
              <a:rPr lang="en-GB" b="1" dirty="0">
                <a:latin typeface="Bradley Hand ITC" panose="03070402050302030203" pitchFamily="66" charset="0"/>
              </a:rPr>
              <a:t>behaviour expectations</a:t>
            </a:r>
            <a:r>
              <a:rPr lang="en-GB" dirty="0">
                <a:latin typeface="Bradley Hand ITC" panose="03070402050302030203" pitchFamily="66" charset="0"/>
              </a:rPr>
              <a:t> is an important part of preparing them for a successful start. When parents and nursery staff work together, children feel more secure and are more likely to behave in positive ways</a:t>
            </a:r>
            <a:r>
              <a:rPr lang="en-GB" dirty="0" smtClean="0">
                <a:latin typeface="Bradley Hand ITC" panose="03070402050302030203" pitchFamily="66" charset="0"/>
              </a:rPr>
              <a:t>.</a:t>
            </a:r>
            <a:endParaRPr lang="en-GB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339635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603448"/>
            <a:ext cx="6870700" cy="1600200"/>
          </a:xfrm>
        </p:spPr>
        <p:txBody>
          <a:bodyPr/>
          <a:lstStyle/>
          <a:p>
            <a:r>
              <a:rPr lang="en-GB" b="1" u="sng" dirty="0">
                <a:latin typeface="Bradley Hand ITC" panose="03070402050302030203" pitchFamily="66" charset="0"/>
              </a:rPr>
              <a:t>Supporting </a:t>
            </a:r>
            <a:r>
              <a:rPr lang="en-GB" b="1" u="sng" dirty="0" smtClean="0">
                <a:latin typeface="Bradley Hand ITC" panose="03070402050302030203" pitchFamily="66" charset="0"/>
              </a:rPr>
              <a:t>behaviour…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268760"/>
            <a:ext cx="7696200" cy="3657600"/>
          </a:xfrm>
        </p:spPr>
        <p:txBody>
          <a:bodyPr/>
          <a:lstStyle/>
          <a:p>
            <a:r>
              <a:rPr lang="en-GB" dirty="0" smtClean="0">
                <a:latin typeface="Bradley Hand ITC" panose="03070402050302030203" pitchFamily="66" charset="0"/>
              </a:rPr>
              <a:t>You are the adult!</a:t>
            </a:r>
          </a:p>
          <a:p>
            <a:r>
              <a:rPr lang="en-GB" dirty="0" smtClean="0">
                <a:latin typeface="Bradley Hand ITC" panose="03070402050302030203" pitchFamily="66" charset="0"/>
              </a:rPr>
              <a:t>Talk about the rules in nursery</a:t>
            </a:r>
          </a:p>
          <a:p>
            <a:r>
              <a:rPr lang="en-GB" dirty="0" smtClean="0">
                <a:latin typeface="Bradley Hand ITC" panose="03070402050302030203" pitchFamily="66" charset="0"/>
              </a:rPr>
              <a:t>Be clear and consistent</a:t>
            </a:r>
          </a:p>
          <a:p>
            <a:r>
              <a:rPr lang="en-GB" dirty="0" smtClean="0">
                <a:latin typeface="Bradley Hand ITC" panose="03070402050302030203" pitchFamily="66" charset="0"/>
              </a:rPr>
              <a:t>Practise turn taking and sharing</a:t>
            </a:r>
          </a:p>
          <a:p>
            <a:r>
              <a:rPr lang="en-GB" dirty="0" smtClean="0">
                <a:latin typeface="Bradley Hand ITC" panose="03070402050302030203" pitchFamily="66" charset="0"/>
              </a:rPr>
              <a:t>Use  role play to explore behaviour</a:t>
            </a:r>
          </a:p>
          <a:p>
            <a:r>
              <a:rPr lang="en-GB" dirty="0" smtClean="0">
                <a:latin typeface="Bradley Hand ITC" panose="03070402050302030203" pitchFamily="66" charset="0"/>
              </a:rPr>
              <a:t>Help them to manage big emotions</a:t>
            </a:r>
          </a:p>
          <a:p>
            <a:r>
              <a:rPr lang="en-GB" dirty="0" smtClean="0">
                <a:latin typeface="Bradley Hand ITC" panose="03070402050302030203" pitchFamily="66" charset="0"/>
              </a:rPr>
              <a:t>Work with us at SMA</a:t>
            </a:r>
          </a:p>
          <a:p>
            <a:pPr marL="0" indent="0">
              <a:buNone/>
            </a:pPr>
            <a:endParaRPr lang="en-GB" dirty="0" smtClean="0">
              <a:latin typeface="Bradley Hand ITC" panose="03070402050302030203" pitchFamily="66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1741936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6870700" cy="1044352"/>
          </a:xfrm>
        </p:spPr>
        <p:txBody>
          <a:bodyPr/>
          <a:lstStyle/>
          <a:p>
            <a:r>
              <a:rPr lang="en-GB" b="1" u="sng" dirty="0" smtClean="0">
                <a:latin typeface="Bradley Hand ITC" panose="03070402050302030203" pitchFamily="66" charset="0"/>
              </a:rPr>
              <a:t>Communication &amp; Language</a:t>
            </a:r>
            <a:endParaRPr lang="en-GB" b="1" u="sng" dirty="0">
              <a:latin typeface="Bradley Hand ITC" panose="03070402050302030203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7696200" cy="3657600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 smtClean="0">
                <a:latin typeface="Bradley Hand ITC" panose="03070402050302030203" pitchFamily="66" charset="0"/>
              </a:rPr>
              <a:t>Supporting a child’s </a:t>
            </a:r>
            <a:r>
              <a:rPr lang="en-GB" b="1" dirty="0" smtClean="0">
                <a:latin typeface="Bradley Hand ITC" panose="03070402050302030203" pitchFamily="66" charset="0"/>
              </a:rPr>
              <a:t>speaking and listening, attention &amp; understanding </a:t>
            </a:r>
            <a:r>
              <a:rPr lang="en-GB" dirty="0" smtClean="0">
                <a:latin typeface="Bradley Hand ITC" panose="03070402050302030203" pitchFamily="66" charset="0"/>
              </a:rPr>
              <a:t>development is essential — it helps them express their needs, connect with others, and build confidence. Parents are a child’s first educator and most important teachers, so their role is key.</a:t>
            </a:r>
            <a:endParaRPr lang="en-GB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393153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603448"/>
            <a:ext cx="6870700" cy="1600200"/>
          </a:xfrm>
        </p:spPr>
        <p:txBody>
          <a:bodyPr/>
          <a:lstStyle/>
          <a:p>
            <a:r>
              <a:rPr lang="en-GB" b="1" u="sng" dirty="0">
                <a:latin typeface="Bradley Hand ITC" panose="03070402050302030203" pitchFamily="66" charset="0"/>
              </a:rPr>
              <a:t>Supporting at home …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052736"/>
            <a:ext cx="7696200" cy="3657600"/>
          </a:xfrm>
        </p:spPr>
        <p:txBody>
          <a:bodyPr/>
          <a:lstStyle/>
          <a:p>
            <a:r>
              <a:rPr lang="en-GB" dirty="0" smtClean="0">
                <a:latin typeface="Bradley Hand ITC" panose="03070402050302030203" pitchFamily="66" charset="0"/>
              </a:rPr>
              <a:t>Talk together – A LOT!</a:t>
            </a:r>
          </a:p>
          <a:p>
            <a:r>
              <a:rPr lang="en-GB" dirty="0" smtClean="0">
                <a:latin typeface="Bradley Hand ITC" panose="03070402050302030203" pitchFamily="66" charset="0"/>
              </a:rPr>
              <a:t>Expect responses – rather than nods or pointing, including towards others.</a:t>
            </a:r>
          </a:p>
          <a:p>
            <a:r>
              <a:rPr lang="en-GB" dirty="0" smtClean="0">
                <a:latin typeface="Bradley Hand ITC" panose="03070402050302030203" pitchFamily="66" charset="0"/>
              </a:rPr>
              <a:t>Read every day.</a:t>
            </a:r>
          </a:p>
          <a:p>
            <a:r>
              <a:rPr lang="en-GB" dirty="0" smtClean="0">
                <a:latin typeface="Bradley Hand ITC" panose="03070402050302030203" pitchFamily="66" charset="0"/>
              </a:rPr>
              <a:t>Sing songs and rhymes</a:t>
            </a:r>
          </a:p>
          <a:p>
            <a:r>
              <a:rPr lang="en-GB" dirty="0" smtClean="0">
                <a:latin typeface="Bradley Hand ITC" panose="03070402050302030203" pitchFamily="66" charset="0"/>
              </a:rPr>
              <a:t>Play and pretend.</a:t>
            </a:r>
          </a:p>
          <a:p>
            <a:r>
              <a:rPr lang="en-GB" dirty="0" smtClean="0">
                <a:latin typeface="Bradley Hand ITC" panose="03070402050302030203" pitchFamily="66" charset="0"/>
              </a:rPr>
              <a:t>Listen actively.</a:t>
            </a:r>
          </a:p>
          <a:p>
            <a:r>
              <a:rPr lang="en-GB" dirty="0" smtClean="0">
                <a:latin typeface="Bradley Hand ITC" panose="03070402050302030203" pitchFamily="66" charset="0"/>
              </a:rPr>
              <a:t>Model clear, rich language</a:t>
            </a:r>
          </a:p>
          <a:p>
            <a:pPr marL="0" indent="0">
              <a:buNone/>
            </a:pPr>
            <a:endParaRPr lang="en-GB" dirty="0" smtClean="0">
              <a:latin typeface="Bradley Hand ITC" panose="03070402050302030203" pitchFamily="66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7830269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044352"/>
          </a:xfrm>
        </p:spPr>
        <p:txBody>
          <a:bodyPr/>
          <a:lstStyle/>
          <a:p>
            <a:r>
              <a:rPr lang="en-GB" b="1" u="sng" dirty="0" smtClean="0">
                <a:latin typeface="Bradley Hand ITC" panose="03070402050302030203" pitchFamily="66" charset="0"/>
              </a:rPr>
              <a:t>The first day…the first week</a:t>
            </a:r>
            <a:endParaRPr lang="en-GB" b="1" u="sng" dirty="0">
              <a:latin typeface="Bradley Hand ITC" panose="03070402050302030203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484784"/>
            <a:ext cx="7696200" cy="3657600"/>
          </a:xfrm>
        </p:spPr>
        <p:txBody>
          <a:bodyPr/>
          <a:lstStyle/>
          <a:p>
            <a:r>
              <a:rPr lang="en-GB" dirty="0" smtClean="0">
                <a:latin typeface="Bradley Hand ITC" panose="03070402050302030203" pitchFamily="66" charset="0"/>
              </a:rPr>
              <a:t>Bring a Coat</a:t>
            </a:r>
            <a:r>
              <a:rPr lang="en-GB" dirty="0">
                <a:latin typeface="Bradley Hand ITC" panose="03070402050302030203" pitchFamily="66" charset="0"/>
              </a:rPr>
              <a:t> </a:t>
            </a:r>
            <a:r>
              <a:rPr lang="en-GB" dirty="0" smtClean="0">
                <a:latin typeface="Bradley Hand ITC" panose="03070402050302030203" pitchFamily="66" charset="0"/>
              </a:rPr>
              <a:t>&amp; Water bottle every day</a:t>
            </a:r>
          </a:p>
          <a:p>
            <a:r>
              <a:rPr lang="en-GB" dirty="0" smtClean="0">
                <a:latin typeface="Bradley Hand ITC" panose="03070402050302030203" pitchFamily="66" charset="0"/>
              </a:rPr>
              <a:t>Lunch box </a:t>
            </a:r>
          </a:p>
          <a:p>
            <a:r>
              <a:rPr lang="en-GB" dirty="0" smtClean="0">
                <a:latin typeface="Bradley Hand ITC" panose="03070402050302030203" pitchFamily="66" charset="0"/>
              </a:rPr>
              <a:t>The Transition into the Nursery is quick</a:t>
            </a:r>
          </a:p>
          <a:p>
            <a:r>
              <a:rPr lang="en-GB" dirty="0" smtClean="0">
                <a:latin typeface="Bradley Hand ITC" panose="03070402050302030203" pitchFamily="66" charset="0"/>
              </a:rPr>
              <a:t>Daily routines are set and followed; see class page</a:t>
            </a:r>
          </a:p>
          <a:p>
            <a:r>
              <a:rPr lang="en-GB" dirty="0" smtClean="0">
                <a:latin typeface="Bradley Hand ITC" panose="03070402050302030203" pitchFamily="66" charset="0"/>
              </a:rPr>
              <a:t>Expect Ups and downs</a:t>
            </a:r>
          </a:p>
          <a:p>
            <a:r>
              <a:rPr lang="en-GB" dirty="0" smtClean="0">
                <a:latin typeface="Bradley Hand ITC" panose="03070402050302030203" pitchFamily="66" charset="0"/>
              </a:rPr>
              <a:t>Share concerns- we are a team!</a:t>
            </a:r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5539164"/>
      </p:ext>
    </p:extLst>
  </p:cSld>
  <p:clrMapOvr>
    <a:masterClrMapping/>
  </p:clrMapOvr>
  <p:transition advClick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71" y="-99392"/>
            <a:ext cx="7376988" cy="900336"/>
          </a:xfrm>
        </p:spPr>
        <p:txBody>
          <a:bodyPr/>
          <a:lstStyle/>
          <a:p>
            <a:r>
              <a:rPr lang="en-GB" b="1" i="1" u="sng" dirty="0" smtClean="0">
                <a:latin typeface="Bradley Hand ITC" panose="03070402050302030203" pitchFamily="66" charset="0"/>
              </a:rPr>
              <a:t>Information for start of year</a:t>
            </a:r>
            <a:endParaRPr lang="en-GB" b="1" i="1" u="sng" dirty="0">
              <a:latin typeface="Bradley Hand ITC" panose="03070402050302030203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71" y="800944"/>
            <a:ext cx="8568952" cy="483292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GB" sz="2800" dirty="0" smtClean="0">
                <a:latin typeface="Bradley Hand ITC" panose="03070402050302030203" pitchFamily="66" charset="0"/>
              </a:rPr>
              <a:t>Lunch boxes – no chocolate, fizzy drinks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800" dirty="0" smtClean="0">
                <a:latin typeface="Bradley Hand ITC" panose="03070402050302030203" pitchFamily="66" charset="0"/>
              </a:rPr>
              <a:t>30 hrs code required prior to start date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800" dirty="0" smtClean="0">
                <a:latin typeface="Bradley Hand ITC" panose="03070402050302030203" pitchFamily="66" charset="0"/>
              </a:rPr>
              <a:t>£45.00 (annual) cost or £15 (termly) for snacks/treats/experiences – snacks, cooking ingredients. </a:t>
            </a:r>
            <a:endParaRPr lang="en-GB" sz="2800" dirty="0">
              <a:latin typeface="Bradley Hand ITC" panose="03070402050302030203" pitchFamily="66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GB" sz="2800" dirty="0" smtClean="0">
                <a:latin typeface="Bradley Hand ITC" panose="03070402050302030203" pitchFamily="66" charset="0"/>
              </a:rPr>
              <a:t>Cool Milk; order form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800" dirty="0">
                <a:latin typeface="Bradley Hand ITC" panose="03070402050302030203" pitchFamily="66" charset="0"/>
              </a:rPr>
              <a:t>Doors open at </a:t>
            </a:r>
            <a:r>
              <a:rPr lang="en-GB" sz="2800" dirty="0" smtClean="0">
                <a:latin typeface="Bradley Hand ITC" panose="03070402050302030203" pitchFamily="66" charset="0"/>
              </a:rPr>
              <a:t>9.10am - 3.10pm (8.40am to open for –”Morning angels” club – complete form from office staff - £4.00/session</a:t>
            </a:r>
            <a:endParaRPr lang="en-GB" sz="2800" dirty="0">
              <a:latin typeface="Bradley Hand ITC" panose="03070402050302030203" pitchFamily="66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GB" sz="2800" dirty="0" smtClean="0">
                <a:latin typeface="Bradley Hand ITC" panose="03070402050302030203" pitchFamily="66" charset="0"/>
              </a:rPr>
              <a:t>Part time children 12.10pm - 3.10pm</a:t>
            </a:r>
            <a:endParaRPr lang="en-GB" sz="2800" dirty="0">
              <a:latin typeface="Bradley Hand ITC" panose="03070402050302030203" pitchFamily="66" charset="0"/>
            </a:endParaRPr>
          </a:p>
          <a:p>
            <a:endParaRPr lang="en-GB" dirty="0" smtClean="0">
              <a:latin typeface="Bradley Hand ITC" panose="03070402050302030203" pitchFamily="66" charset="0"/>
            </a:endParaRP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350518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684312"/>
          </a:xfrm>
        </p:spPr>
        <p:txBody>
          <a:bodyPr/>
          <a:lstStyle/>
          <a:p>
            <a:r>
              <a:rPr lang="en-GB" b="1" i="1" u="sng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Uniform – A&amp; J Designs</a:t>
            </a:r>
            <a:endParaRPr lang="en-GB" b="1" i="1" u="sng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5" t="23755" r="16242" b="18454"/>
          <a:stretch/>
        </p:blipFill>
        <p:spPr bwMode="auto">
          <a:xfrm>
            <a:off x="107504" y="793750"/>
            <a:ext cx="8784976" cy="54435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08833894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Medical">
            <a:extLst>
              <a:ext uri="{FF2B5EF4-FFF2-40B4-BE49-F238E27FC236}">
                <a16:creationId xmlns:a16="http://schemas.microsoft.com/office/drawing/2014/main" id="{39B39884-9B26-1FA4-05AD-D2A1EBDD83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1520" y="2276872"/>
            <a:ext cx="2526727" cy="25267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2F2FFF-E4E6-A677-9E11-34AABF75A3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92080" y="1628800"/>
            <a:ext cx="3732956" cy="2399897"/>
          </a:xfrm>
        </p:spPr>
        <p:txBody>
          <a:bodyPr anchor="b">
            <a:normAutofit/>
          </a:bodyPr>
          <a:lstStyle/>
          <a:p>
            <a:pPr algn="l"/>
            <a:r>
              <a:rPr lang="en-US" sz="4950" dirty="0">
                <a:solidFill>
                  <a:srgbClr val="3333FF"/>
                </a:solidFill>
              </a:rPr>
              <a:t>First Aid and Medical Needs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94F70F-43CC-3978-4061-12A28FA392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27784" y="4509120"/>
            <a:ext cx="4237012" cy="1265861"/>
          </a:xfrm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l"/>
            <a:r>
              <a:rPr lang="en-US" dirty="0">
                <a:solidFill>
                  <a:srgbClr val="3333FF"/>
                </a:solidFill>
              </a:rPr>
              <a:t>Medical Tracker</a:t>
            </a:r>
          </a:p>
        </p:txBody>
      </p:sp>
    </p:spTree>
    <p:extLst>
      <p:ext uri="{BB962C8B-B14F-4D97-AF65-F5344CB8AC3E}">
        <p14:creationId xmlns:p14="http://schemas.microsoft.com/office/powerpoint/2010/main" val="2799742566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828328"/>
          </a:xfrm>
        </p:spPr>
        <p:txBody>
          <a:bodyPr/>
          <a:lstStyle/>
          <a:p>
            <a:r>
              <a:rPr lang="en-GB" b="1" i="1" u="sng" dirty="0" smtClean="0">
                <a:latin typeface="Bradley Hand ITC" panose="03070402050302030203" pitchFamily="66" charset="0"/>
              </a:rPr>
              <a:t> Staff in the Unit</a:t>
            </a:r>
            <a:endParaRPr lang="en-GB" b="1" i="1" u="sng" dirty="0">
              <a:latin typeface="Bradley Hand ITC" panose="03070402050302030203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96752"/>
            <a:ext cx="8352928" cy="403244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>
                <a:latin typeface="Bradley Hand ITC" panose="03070402050302030203" pitchFamily="66" charset="0"/>
              </a:rPr>
              <a:t>Natalie Hill – Head Teacher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>
                <a:latin typeface="Bradley Hand ITC" panose="03070402050302030203" pitchFamily="66" charset="0"/>
              </a:rPr>
              <a:t>Elizabeth Smith-  Assistant Head/ EYFS Lead/  Nursery Teacher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800" dirty="0">
                <a:latin typeface="Bradley Hand ITC" panose="03070402050302030203" pitchFamily="66" charset="0"/>
              </a:rPr>
              <a:t>Emma Hayes – </a:t>
            </a:r>
            <a:r>
              <a:rPr lang="en-GB" sz="2800" dirty="0" smtClean="0">
                <a:latin typeface="Bradley Hand ITC" panose="03070402050302030203" pitchFamily="66" charset="0"/>
              </a:rPr>
              <a:t>Assistant Head &amp; SEND Lead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>
                <a:latin typeface="Bradley Hand ITC" panose="03070402050302030203" pitchFamily="66" charset="0"/>
              </a:rPr>
              <a:t>Michelle Coleman – Reception Teacher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>
                <a:latin typeface="Bradley Hand ITC" panose="03070402050302030203" pitchFamily="66" charset="0"/>
              </a:rPr>
              <a:t>Claire Lee,  Julie Joyce &amp; </a:t>
            </a:r>
            <a:r>
              <a:rPr lang="en-GB" sz="2800" dirty="0" err="1" smtClean="0">
                <a:latin typeface="Bradley Hand ITC" panose="03070402050302030203" pitchFamily="66" charset="0"/>
              </a:rPr>
              <a:t>Harj</a:t>
            </a:r>
            <a:r>
              <a:rPr lang="en-GB" sz="2800" dirty="0" smtClean="0">
                <a:latin typeface="Bradley Hand ITC" panose="03070402050302030203" pitchFamily="66" charset="0"/>
              </a:rPr>
              <a:t> </a:t>
            </a:r>
            <a:r>
              <a:rPr lang="en-GB" sz="2800" dirty="0" err="1" smtClean="0">
                <a:latin typeface="Bradley Hand ITC" panose="03070402050302030203" pitchFamily="66" charset="0"/>
              </a:rPr>
              <a:t>Malhi</a:t>
            </a:r>
            <a:r>
              <a:rPr lang="en-GB" sz="2800" dirty="0" smtClean="0">
                <a:latin typeface="Bradley Hand ITC" panose="03070402050302030203" pitchFamily="66" charset="0"/>
              </a:rPr>
              <a:t>- Nursery  Teaching Assistants 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>
                <a:latin typeface="Bradley Hand ITC" panose="03070402050302030203" pitchFamily="66" charset="0"/>
              </a:rPr>
              <a:t>Michelle Moore/Rebecca Guest - Office staff</a:t>
            </a:r>
          </a:p>
          <a:p>
            <a:pPr marL="0" indent="0">
              <a:buNone/>
            </a:pPr>
            <a:endParaRPr lang="en-GB" sz="2000" dirty="0" smtClean="0">
              <a:latin typeface="Bradley Hand ITC" panose="03070402050302030203" pitchFamily="66" charset="0"/>
            </a:endParaRPr>
          </a:p>
          <a:p>
            <a:endParaRPr lang="en-GB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051236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4034E15-D659-7AAB-F232-597680C253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8406" t="28467" r="679" b="-7"/>
          <a:stretch/>
        </p:blipFill>
        <p:spPr>
          <a:xfrm>
            <a:off x="13268" y="-27383"/>
            <a:ext cx="9143985" cy="68853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1E9AC3F-E91D-202D-C177-88125E452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448202"/>
            <a:ext cx="7886700" cy="994172"/>
          </a:xfrm>
        </p:spPr>
        <p:txBody>
          <a:bodyPr>
            <a:normAutofit fontScale="90000"/>
          </a:bodyPr>
          <a:lstStyle/>
          <a:p>
            <a:r>
              <a:rPr lang="en-US" sz="3075" u="sng" dirty="0" err="1" smtClean="0"/>
              <a:t>Paediatric</a:t>
            </a:r>
            <a:r>
              <a:rPr lang="en-US" sz="3075" u="sng" dirty="0" smtClean="0"/>
              <a:t> </a:t>
            </a:r>
            <a:r>
              <a:rPr lang="en-US" sz="3075" u="sng" dirty="0"/>
              <a:t>First Aiders in </a:t>
            </a:r>
            <a:r>
              <a:rPr lang="en-US" sz="3075" u="sng" dirty="0" smtClean="0"/>
              <a:t/>
            </a:r>
            <a:br>
              <a:rPr lang="en-US" sz="3075" u="sng" dirty="0" smtClean="0"/>
            </a:br>
            <a:r>
              <a:rPr lang="en-US" sz="3075" u="sng" dirty="0" smtClean="0"/>
              <a:t>Nursery </a:t>
            </a:r>
            <a:r>
              <a:rPr lang="en-US" sz="3075" u="sng" dirty="0"/>
              <a:t>and Reception</a:t>
            </a:r>
            <a:br>
              <a:rPr lang="en-US" sz="3075" u="sng" dirty="0"/>
            </a:br>
            <a:r>
              <a:rPr lang="en-US" sz="3075" u="sng" dirty="0"/>
              <a:t>EYFS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525C7A3-6FBC-5047-3576-A5D1A3E220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5034920"/>
              </p:ext>
            </p:extLst>
          </p:nvPr>
        </p:nvGraphicFramePr>
        <p:xfrm>
          <a:off x="204762" y="1442374"/>
          <a:ext cx="8615710" cy="3526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5148064" y="3356992"/>
            <a:ext cx="2880319" cy="1820264"/>
            <a:chOff x="2518119" y="-3249334"/>
            <a:chExt cx="2464594" cy="1604240"/>
          </a:xfrm>
        </p:grpSpPr>
        <p:sp>
          <p:nvSpPr>
            <p:cNvPr id="8" name="Rectangle 7"/>
            <p:cNvSpPr/>
            <p:nvPr/>
          </p:nvSpPr>
          <p:spPr>
            <a:xfrm>
              <a:off x="2518120" y="-3249334"/>
              <a:ext cx="2464593" cy="1478756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TextBox 8"/>
            <p:cNvSpPr txBox="1"/>
            <p:nvPr/>
          </p:nvSpPr>
          <p:spPr>
            <a:xfrm>
              <a:off x="2518119" y="-3123850"/>
              <a:ext cx="2464593" cy="147875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3350" tIns="133350" rIns="133350" bIns="133350" numCol="1" spcCol="1270" anchor="ctr" anchorCtr="0">
              <a:noAutofit/>
            </a:bodyPr>
            <a:lstStyle/>
            <a:p>
              <a:pPr lvl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000" kern="1200" dirty="0" err="1"/>
                <a:t>Mrs</a:t>
              </a:r>
              <a:r>
                <a:rPr lang="en-US" sz="4000" kern="1200" dirty="0"/>
                <a:t> </a:t>
              </a:r>
              <a:r>
                <a:rPr lang="en-US" sz="4000" kern="1200" dirty="0" err="1" smtClean="0"/>
                <a:t>Malhi</a:t>
              </a:r>
              <a:endParaRPr lang="en-US" sz="40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56352406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758E7-98BF-2869-7CFF-8323811EB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72" y="1196752"/>
            <a:ext cx="3918196" cy="1368152"/>
          </a:xfrm>
        </p:spPr>
        <p:txBody>
          <a:bodyPr anchor="b">
            <a:noAutofit/>
          </a:bodyPr>
          <a:lstStyle/>
          <a:p>
            <a:r>
              <a:rPr lang="en-US" u="sng" dirty="0"/>
              <a:t>Information Parents </a:t>
            </a:r>
            <a:r>
              <a:rPr lang="en-US" u="sng" dirty="0" smtClean="0"/>
              <a:t>for </a:t>
            </a:r>
            <a:r>
              <a:rPr lang="en-US" u="sng" dirty="0"/>
              <a:t>Accidents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6F78D1E-F07A-4CAD-9E67-A319601DB3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72" y="2713540"/>
            <a:ext cx="4523988" cy="2490501"/>
          </a:xfrm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2400" dirty="0"/>
              <a:t>Minor injuries by Medical Tracker- first two contacts are </a:t>
            </a:r>
            <a:r>
              <a:rPr lang="en-US" sz="2400" dirty="0" smtClean="0"/>
              <a:t>emailed.</a:t>
            </a:r>
            <a:endParaRPr lang="en-US" sz="2400" dirty="0"/>
          </a:p>
          <a:p>
            <a:r>
              <a:rPr lang="en-US" sz="2400" dirty="0"/>
              <a:t>Illnesses, severe injuries and anything staff are concerned about </a:t>
            </a:r>
            <a:r>
              <a:rPr lang="en-US" sz="2400" dirty="0" smtClean="0"/>
              <a:t>in school we will </a:t>
            </a:r>
            <a:r>
              <a:rPr lang="en-US" sz="2400" dirty="0"/>
              <a:t>phone you directly.</a:t>
            </a:r>
          </a:p>
          <a:p>
            <a:endParaRPr lang="en-US" sz="2400" dirty="0"/>
          </a:p>
        </p:txBody>
      </p:sp>
      <p:pic>
        <p:nvPicPr>
          <p:cNvPr id="4" name="Picture 3" descr="Editing and creating letter and email ...">
            <a:extLst>
              <a:ext uri="{FF2B5EF4-FFF2-40B4-BE49-F238E27FC236}">
                <a16:creationId xmlns:a16="http://schemas.microsoft.com/office/drawing/2014/main" id="{8CDF0FD2-64A4-2542-631E-E0BB475E15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3364"/>
          <a:stretch/>
        </p:blipFill>
        <p:spPr>
          <a:xfrm>
            <a:off x="4864149" y="1700808"/>
            <a:ext cx="3528392" cy="4515966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71331106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F60A2-1F7C-456B-8582-BD16B335B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647" y="332656"/>
            <a:ext cx="7934706" cy="891540"/>
          </a:xfrm>
        </p:spPr>
        <p:txBody>
          <a:bodyPr>
            <a:normAutofit/>
          </a:bodyPr>
          <a:lstStyle/>
          <a:p>
            <a:r>
              <a:rPr lang="en-US" u="sng" dirty="0">
                <a:solidFill>
                  <a:schemeClr val="tx2"/>
                </a:solidFill>
              </a:rPr>
              <a:t>Medical Needs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51B87ED-52EA-E5CB-0509-D5970B1489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0280038"/>
              </p:ext>
            </p:extLst>
          </p:nvPr>
        </p:nvGraphicFramePr>
        <p:xfrm>
          <a:off x="604647" y="1700808"/>
          <a:ext cx="7589520" cy="26746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95880809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8F129-DDF1-5101-5A63-1EC3B56FB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2204864"/>
            <a:ext cx="3276350" cy="2160241"/>
          </a:xfrm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r"/>
            <a:r>
              <a:rPr lang="en-US" sz="4650" u="sng" kern="1200" dirty="0"/>
              <a:t>Medication</a:t>
            </a:r>
          </a:p>
        </p:txBody>
      </p:sp>
      <p:graphicFrame>
        <p:nvGraphicFramePr>
          <p:cNvPr id="6" name="Text Placeholder 3">
            <a:extLst>
              <a:ext uri="{FF2B5EF4-FFF2-40B4-BE49-F238E27FC236}">
                <a16:creationId xmlns:a16="http://schemas.microsoft.com/office/drawing/2014/main" id="{A184C93D-C56E-7186-0978-9F6C0FF058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50053"/>
              </p:ext>
            </p:extLst>
          </p:nvPr>
        </p:nvGraphicFramePr>
        <p:xfrm>
          <a:off x="3563888" y="1700808"/>
          <a:ext cx="4683949" cy="41920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00452953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EB6F8-2C03-65EF-8202-81D452394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521445"/>
            <a:ext cx="2763989" cy="1797269"/>
          </a:xfrm>
        </p:spPr>
        <p:txBody>
          <a:bodyPr anchor="b">
            <a:normAutofit/>
          </a:bodyPr>
          <a:lstStyle/>
          <a:p>
            <a:pPr algn="r"/>
            <a:r>
              <a:rPr lang="en-US" sz="3000" dirty="0">
                <a:solidFill>
                  <a:srgbClr val="FFFFFF"/>
                </a:solidFill>
              </a:rPr>
              <a:t> </a:t>
            </a:r>
            <a:r>
              <a:rPr lang="en-US" sz="3000" b="1" u="sng" dirty="0">
                <a:solidFill>
                  <a:srgbClr val="3333FF"/>
                </a:solidFill>
              </a:rPr>
              <a:t>Medication Responsibility for Parents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2E9FF99-371B-85C5-CAB9-6F42B5F9CE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0673618"/>
              </p:ext>
            </p:extLst>
          </p:nvPr>
        </p:nvGraphicFramePr>
        <p:xfrm>
          <a:off x="1763688" y="2060848"/>
          <a:ext cx="6768752" cy="409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63690893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D7B12-6041-2F59-D9F0-95B88BE1C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u="sng" dirty="0"/>
              <a:t>Medication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8CCD610-6A0C-7B0E-514E-42E4B5BBAF3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8650" y="2226469"/>
          <a:ext cx="7886700" cy="3263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90353844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6500" b="1" i="1" u="sng" dirty="0" smtClean="0">
                <a:latin typeface="Bradley Hand ITC" panose="03070402050302030203" pitchFamily="66" charset="0"/>
              </a:rPr>
              <a:t>Communication</a:t>
            </a:r>
            <a:endParaRPr lang="en-GB" sz="6500" b="1" i="1" u="sng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04867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052736"/>
            <a:ext cx="7696200" cy="4104456"/>
          </a:xfrm>
        </p:spPr>
        <p:txBody>
          <a:bodyPr/>
          <a:lstStyle/>
          <a:p>
            <a:r>
              <a:rPr lang="en-GB" dirty="0" smtClean="0">
                <a:latin typeface="Bradley Hand ITC" panose="03070402050302030203" pitchFamily="66" charset="0"/>
              </a:rPr>
              <a:t>Class page </a:t>
            </a:r>
            <a:r>
              <a:rPr lang="en-GB" sz="2700" dirty="0" smtClean="0">
                <a:latin typeface="Bradley Hand ITC" panose="03070402050302030203" pitchFamily="66" charset="0"/>
              </a:rPr>
              <a:t>(provided with log in information)</a:t>
            </a:r>
          </a:p>
          <a:p>
            <a:r>
              <a:rPr lang="en-GB" dirty="0" smtClean="0">
                <a:latin typeface="Bradley Hand ITC" panose="03070402050302030203" pitchFamily="66" charset="0"/>
              </a:rPr>
              <a:t>Facebook</a:t>
            </a:r>
          </a:p>
          <a:p>
            <a:r>
              <a:rPr lang="en-GB" dirty="0" smtClean="0">
                <a:latin typeface="Bradley Hand ITC" panose="03070402050302030203" pitchFamily="66" charset="0"/>
              </a:rPr>
              <a:t>Email </a:t>
            </a:r>
            <a:r>
              <a:rPr lang="en-GB" sz="2500" dirty="0" smtClean="0">
                <a:latin typeface="Bradley Hand ITC" panose="03070402050302030203" pitchFamily="66" charset="0"/>
              </a:rPr>
              <a:t>(postbox@st-maryangel.Walsall.sch.uk)</a:t>
            </a:r>
          </a:p>
          <a:p>
            <a:r>
              <a:rPr lang="en-GB" dirty="0" smtClean="0">
                <a:latin typeface="Bradley Hand ITC" panose="03070402050302030203" pitchFamily="66" charset="0"/>
              </a:rPr>
              <a:t>Newsletters </a:t>
            </a:r>
            <a:r>
              <a:rPr lang="en-GB" sz="2500" dirty="0" smtClean="0">
                <a:latin typeface="Bradley Hand ITC" panose="03070402050302030203" pitchFamily="66" charset="0"/>
              </a:rPr>
              <a:t>(weekly emailed but can request paper copies)</a:t>
            </a:r>
          </a:p>
          <a:p>
            <a:r>
              <a:rPr lang="en-GB" dirty="0" smtClean="0">
                <a:latin typeface="Bradley Hand ITC" panose="03070402050302030203" pitchFamily="66" charset="0"/>
              </a:rPr>
              <a:t>Open door policy messages </a:t>
            </a:r>
            <a:r>
              <a:rPr lang="en-GB" sz="2500" dirty="0" smtClean="0">
                <a:latin typeface="Bradley Hand ITC" panose="03070402050302030203" pitchFamily="66" charset="0"/>
              </a:rPr>
              <a:t>(request appointments)</a:t>
            </a:r>
          </a:p>
          <a:p>
            <a:r>
              <a:rPr lang="en-GB" dirty="0" smtClean="0">
                <a:latin typeface="Bradley Hand ITC" panose="03070402050302030203" pitchFamily="66" charset="0"/>
              </a:rPr>
              <a:t>Phone calls to the school office</a:t>
            </a:r>
            <a:endParaRPr lang="en-GB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9443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576" y="404664"/>
            <a:ext cx="729282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GB" sz="4400" b="1" i="1" u="sng" dirty="0" smtClean="0">
                <a:solidFill>
                  <a:schemeClr val="tx2"/>
                </a:solidFill>
                <a:latin typeface="Bradley Hand ITC" panose="03070402050302030203" pitchFamily="66" charset="0"/>
              </a:rPr>
              <a:t>Other dates for the diary...</a:t>
            </a:r>
            <a:endParaRPr lang="en-GB" sz="4400" b="1" u="sng" dirty="0">
              <a:solidFill>
                <a:srgbClr val="3333FF"/>
              </a:solidFill>
              <a:latin typeface="Bradley Hand ITC" panose="03070402050302030203" pitchFamily="66" charset="0"/>
            </a:endParaRPr>
          </a:p>
          <a:p>
            <a:pPr algn="ctr">
              <a:buNone/>
            </a:pPr>
            <a:endParaRPr lang="en-GB" sz="4000" b="1" u="sng" dirty="0" smtClean="0">
              <a:latin typeface="Bradley Hand ITC" panose="03070402050302030203" pitchFamily="66" charset="0"/>
            </a:endParaRPr>
          </a:p>
          <a:p>
            <a:pPr algn="ctr">
              <a:buNone/>
            </a:pPr>
            <a:r>
              <a:rPr lang="en-GB" sz="4000" b="1" u="sng" dirty="0" smtClean="0">
                <a:latin typeface="Bradley Hand ITC" panose="03070402050302030203" pitchFamily="66" charset="0"/>
              </a:rPr>
              <a:t>Nursery Visit  </a:t>
            </a:r>
            <a:endParaRPr lang="en-GB" sz="4000" b="1" u="sng" dirty="0">
              <a:latin typeface="Bradley Hand ITC" panose="03070402050302030203" pitchFamily="66" charset="0"/>
            </a:endParaRPr>
          </a:p>
          <a:p>
            <a:pPr algn="ctr">
              <a:buNone/>
            </a:pPr>
            <a:r>
              <a:rPr lang="en-GB" sz="4000" b="1" u="sng" dirty="0" smtClean="0">
                <a:latin typeface="Bradley Hand ITC" panose="03070402050302030203" pitchFamily="66" charset="0"/>
              </a:rPr>
              <a:t>Wednesday 8</a:t>
            </a:r>
            <a:r>
              <a:rPr lang="en-GB" sz="4000" b="1" u="sng" baseline="30000" dirty="0" smtClean="0">
                <a:latin typeface="Bradley Hand ITC" panose="03070402050302030203" pitchFamily="66" charset="0"/>
              </a:rPr>
              <a:t>th</a:t>
            </a:r>
            <a:r>
              <a:rPr lang="en-GB" sz="4000" b="1" u="sng" dirty="0" smtClean="0">
                <a:latin typeface="Bradley Hand ITC" panose="03070402050302030203" pitchFamily="66" charset="0"/>
              </a:rPr>
              <a:t>  July</a:t>
            </a:r>
          </a:p>
          <a:p>
            <a:pPr algn="ctr">
              <a:buNone/>
            </a:pPr>
            <a:endParaRPr lang="en-GB" sz="4000" b="1" u="sng" dirty="0" smtClean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407826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0648"/>
            <a:ext cx="8229600" cy="562074"/>
          </a:xfrm>
        </p:spPr>
        <p:txBody>
          <a:bodyPr/>
          <a:lstStyle/>
          <a:p>
            <a:r>
              <a:rPr lang="en-GB" u="sng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Groups for the visit- 8</a:t>
            </a:r>
            <a:r>
              <a:rPr lang="en-GB" u="sng" baseline="30000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th</a:t>
            </a:r>
            <a:r>
              <a:rPr lang="en-GB" u="sng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   </a:t>
            </a:r>
            <a:r>
              <a:rPr lang="en-GB" u="sng" dirty="0" err="1">
                <a:solidFill>
                  <a:srgbClr val="FF0000"/>
                </a:solidFill>
                <a:latin typeface="Bradley Hand ITC" panose="03070402050302030203" pitchFamily="66" charset="0"/>
              </a:rPr>
              <a:t>J</a:t>
            </a:r>
            <a:r>
              <a:rPr lang="en-GB" u="sng" dirty="0" err="1" smtClean="0">
                <a:solidFill>
                  <a:srgbClr val="FF0000"/>
                </a:solidFill>
                <a:latin typeface="Bradley Hand ITC" panose="03070402050302030203" pitchFamily="66" charset="0"/>
              </a:rPr>
              <a:t>Uly</a:t>
            </a:r>
            <a:endParaRPr lang="en-GB" u="sng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1871" y="966738"/>
            <a:ext cx="3076171" cy="2606278"/>
          </a:xfrm>
        </p:spPr>
        <p:txBody>
          <a:bodyPr/>
          <a:lstStyle/>
          <a:p>
            <a:pPr marL="0" indent="0" algn="ctr">
              <a:buNone/>
            </a:pPr>
            <a:r>
              <a:rPr lang="en-GB" sz="2000" b="1" u="sng" dirty="0" smtClean="0">
                <a:latin typeface="Bradley Hand ITC" panose="03070402050302030203" pitchFamily="66" charset="0"/>
              </a:rPr>
              <a:t>9.00am-9.45am</a:t>
            </a:r>
            <a:endParaRPr lang="en-GB" sz="2000" dirty="0" smtClean="0">
              <a:latin typeface="Bradley Hand ITC" panose="03070402050302030203" pitchFamily="66" charset="0"/>
            </a:endParaRPr>
          </a:p>
          <a:p>
            <a:pPr marL="0" indent="0" algn="ctr">
              <a:buNone/>
            </a:pPr>
            <a:r>
              <a:rPr lang="en-GB" dirty="0" smtClean="0">
                <a:latin typeface="Bradley Hand ITC" panose="03070402050302030203" pitchFamily="66" charset="0"/>
              </a:rPr>
              <a:t>Caleb Cosgrove</a:t>
            </a:r>
          </a:p>
          <a:p>
            <a:pPr marL="0" indent="0" algn="ctr">
              <a:buNone/>
            </a:pPr>
            <a:r>
              <a:rPr lang="en-GB" dirty="0" smtClean="0">
                <a:latin typeface="Bradley Hand ITC" panose="03070402050302030203" pitchFamily="66" charset="0"/>
              </a:rPr>
              <a:t>Saoirse Yates</a:t>
            </a:r>
          </a:p>
          <a:p>
            <a:pPr marL="0" indent="0" algn="ctr">
              <a:buNone/>
            </a:pPr>
            <a:r>
              <a:rPr lang="en-GB" dirty="0" smtClean="0">
                <a:latin typeface="Bradley Hand ITC" panose="03070402050302030203" pitchFamily="66" charset="0"/>
              </a:rPr>
              <a:t>Bonnie </a:t>
            </a:r>
            <a:r>
              <a:rPr lang="en-GB" dirty="0" err="1" smtClean="0">
                <a:latin typeface="Bradley Hand ITC" panose="03070402050302030203" pitchFamily="66" charset="0"/>
              </a:rPr>
              <a:t>McSweeney</a:t>
            </a:r>
            <a:endParaRPr lang="en-GB" dirty="0" smtClean="0">
              <a:latin typeface="Bradley Hand ITC" panose="03070402050302030203" pitchFamily="66" charset="0"/>
            </a:endParaRPr>
          </a:p>
          <a:p>
            <a:pPr marL="0" indent="0" algn="ctr">
              <a:buNone/>
            </a:pPr>
            <a:r>
              <a:rPr lang="en-GB" dirty="0" smtClean="0">
                <a:latin typeface="Bradley Hand ITC" panose="03070402050302030203" pitchFamily="66" charset="0"/>
              </a:rPr>
              <a:t>Harry Thompson</a:t>
            </a:r>
          </a:p>
          <a:p>
            <a:pPr marL="0" indent="0" algn="ctr">
              <a:buNone/>
            </a:pPr>
            <a:r>
              <a:rPr lang="en-GB" dirty="0" smtClean="0">
                <a:latin typeface="Bradley Hand ITC" panose="03070402050302030203" pitchFamily="66" charset="0"/>
              </a:rPr>
              <a:t>Xavier </a:t>
            </a:r>
            <a:r>
              <a:rPr lang="en-GB" dirty="0" err="1" smtClean="0">
                <a:latin typeface="Bradley Hand ITC" panose="03070402050302030203" pitchFamily="66" charset="0"/>
              </a:rPr>
              <a:t>Chabata</a:t>
            </a:r>
            <a:r>
              <a:rPr lang="en-GB" dirty="0" smtClean="0">
                <a:latin typeface="Bradley Hand ITC" panose="03070402050302030203" pitchFamily="66" charset="0"/>
              </a:rPr>
              <a:t>            </a:t>
            </a:r>
            <a:endParaRPr lang="en-GB" b="1" u="sng" dirty="0" smtClean="0"/>
          </a:p>
          <a:p>
            <a:pPr marL="0" indent="0" algn="ctr">
              <a:buNone/>
            </a:pPr>
            <a:r>
              <a:rPr lang="en-GB" sz="2000" b="1" dirty="0"/>
              <a:t> </a:t>
            </a:r>
            <a:r>
              <a:rPr lang="en-GB" sz="2000" b="1" dirty="0" smtClean="0"/>
              <a:t>    </a:t>
            </a:r>
            <a:endParaRPr lang="en-GB" sz="2000" dirty="0" smtClean="0"/>
          </a:p>
          <a:p>
            <a:pPr marL="0" indent="0" algn="ctr">
              <a:buNone/>
            </a:pPr>
            <a:endParaRPr lang="en-GB" sz="2000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95936" y="1005689"/>
            <a:ext cx="4041775" cy="2894310"/>
          </a:xfrm>
        </p:spPr>
        <p:txBody>
          <a:bodyPr/>
          <a:lstStyle/>
          <a:p>
            <a:pPr marL="0" indent="0" algn="ctr">
              <a:buNone/>
            </a:pPr>
            <a:r>
              <a:rPr lang="en-GB" sz="2000" b="1" u="sng" dirty="0" smtClean="0">
                <a:latin typeface="Bradley Hand ITC" panose="03070402050302030203" pitchFamily="66" charset="0"/>
              </a:rPr>
              <a:t>11.00am-11.45am,</a:t>
            </a:r>
          </a:p>
          <a:p>
            <a:pPr marL="0" indent="0" algn="ctr">
              <a:buNone/>
            </a:pPr>
            <a:r>
              <a:rPr lang="en-GB" dirty="0" err="1" smtClean="0">
                <a:latin typeface="Bradley Hand ITC" panose="03070402050302030203" pitchFamily="66" charset="0"/>
              </a:rPr>
              <a:t>Romy</a:t>
            </a:r>
            <a:r>
              <a:rPr lang="en-GB" dirty="0" smtClean="0">
                <a:latin typeface="Bradley Hand ITC" panose="03070402050302030203" pitchFamily="66" charset="0"/>
              </a:rPr>
              <a:t> Jones</a:t>
            </a:r>
          </a:p>
          <a:p>
            <a:pPr marL="0" indent="0" algn="ctr">
              <a:buNone/>
            </a:pPr>
            <a:r>
              <a:rPr lang="en-GB" dirty="0" smtClean="0">
                <a:latin typeface="Bradley Hand ITC" panose="03070402050302030203" pitchFamily="66" charset="0"/>
              </a:rPr>
              <a:t>Louis </a:t>
            </a:r>
            <a:r>
              <a:rPr lang="en-GB" dirty="0" err="1" smtClean="0">
                <a:latin typeface="Bradley Hand ITC" panose="03070402050302030203" pitchFamily="66" charset="0"/>
              </a:rPr>
              <a:t>Milbourne</a:t>
            </a:r>
            <a:endParaRPr lang="en-GB" dirty="0" smtClean="0">
              <a:latin typeface="Bradley Hand ITC" panose="03070402050302030203" pitchFamily="66" charset="0"/>
            </a:endParaRPr>
          </a:p>
          <a:p>
            <a:pPr marL="0" indent="0" algn="ctr">
              <a:buNone/>
            </a:pPr>
            <a:r>
              <a:rPr lang="en-GB" dirty="0" smtClean="0">
                <a:latin typeface="Bradley Hand ITC" panose="03070402050302030203" pitchFamily="66" charset="0"/>
              </a:rPr>
              <a:t>Remi-Jane </a:t>
            </a:r>
            <a:r>
              <a:rPr lang="en-GB" dirty="0" err="1" smtClean="0">
                <a:latin typeface="Bradley Hand ITC" panose="03070402050302030203" pitchFamily="66" charset="0"/>
              </a:rPr>
              <a:t>Styler</a:t>
            </a:r>
            <a:r>
              <a:rPr lang="en-GB" dirty="0" smtClean="0">
                <a:latin typeface="Bradley Hand ITC" panose="03070402050302030203" pitchFamily="66" charset="0"/>
              </a:rPr>
              <a:t>-Morgan</a:t>
            </a:r>
          </a:p>
          <a:p>
            <a:pPr marL="0" indent="0" algn="ctr">
              <a:buNone/>
            </a:pPr>
            <a:endParaRPr lang="en-GB" sz="1800" dirty="0" smtClean="0"/>
          </a:p>
        </p:txBody>
      </p:sp>
      <p:sp>
        <p:nvSpPr>
          <p:cNvPr id="8" name="Content Placeholder 3"/>
          <p:cNvSpPr txBox="1">
            <a:spLocks/>
          </p:cNvSpPr>
          <p:nvPr/>
        </p:nvSpPr>
        <p:spPr bwMode="auto">
          <a:xfrm>
            <a:off x="3203848" y="4221088"/>
            <a:ext cx="2962672" cy="2138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 eaLnBrk="1" hangingPunct="1">
              <a:buFontTx/>
              <a:buNone/>
            </a:pPr>
            <a:r>
              <a:rPr lang="en-GB" sz="2000" b="1" u="sng" kern="0" dirty="0" smtClean="0">
                <a:latin typeface="Bradley Hand ITC" panose="03070402050302030203" pitchFamily="66" charset="0"/>
              </a:rPr>
              <a:t>1.00pm-1.45pm</a:t>
            </a:r>
            <a:endParaRPr lang="en-GB" sz="2000" kern="0" dirty="0" smtClean="0">
              <a:latin typeface="Bradley Hand ITC" panose="03070402050302030203" pitchFamily="66" charset="0"/>
            </a:endParaRPr>
          </a:p>
          <a:p>
            <a:pPr marL="0" indent="0" algn="ctr" eaLnBrk="1" hangingPunct="1">
              <a:buFontTx/>
              <a:buNone/>
            </a:pPr>
            <a:r>
              <a:rPr lang="en-GB" kern="0" dirty="0" err="1" smtClean="0">
                <a:latin typeface="Bradley Hand ITC" panose="03070402050302030203" pitchFamily="66" charset="0"/>
              </a:rPr>
              <a:t>Ruadhan</a:t>
            </a:r>
            <a:r>
              <a:rPr lang="en-GB" kern="0" dirty="0" smtClean="0">
                <a:latin typeface="Bradley Hand ITC" panose="03070402050302030203" pitchFamily="66" charset="0"/>
              </a:rPr>
              <a:t> O’Sullivan</a:t>
            </a:r>
          </a:p>
          <a:p>
            <a:pPr marL="0" indent="0" algn="ctr" eaLnBrk="1" hangingPunct="1">
              <a:buFontTx/>
              <a:buNone/>
            </a:pPr>
            <a:r>
              <a:rPr lang="en-GB" kern="0" dirty="0" smtClean="0">
                <a:latin typeface="Bradley Hand ITC" panose="03070402050302030203" pitchFamily="66" charset="0"/>
              </a:rPr>
              <a:t>Patrick Murray</a:t>
            </a:r>
          </a:p>
          <a:p>
            <a:pPr marL="0" indent="0" algn="ctr" eaLnBrk="1" hangingPunct="1">
              <a:buFontTx/>
              <a:buNone/>
            </a:pPr>
            <a:r>
              <a:rPr lang="en-GB" kern="0" dirty="0" smtClean="0">
                <a:latin typeface="Bradley Hand ITC" panose="03070402050302030203" pitchFamily="66" charset="0"/>
              </a:rPr>
              <a:t>David </a:t>
            </a:r>
            <a:r>
              <a:rPr lang="en-GB" kern="0" dirty="0" err="1" smtClean="0">
                <a:latin typeface="Bradley Hand ITC" panose="03070402050302030203" pitchFamily="66" charset="0"/>
              </a:rPr>
              <a:t>Kadavan</a:t>
            </a:r>
            <a:endParaRPr lang="en-GB" kern="0" dirty="0" smtClean="0">
              <a:latin typeface="Bradley Hand ITC" panose="03070402050302030203" pitchFamily="66" charset="0"/>
            </a:endParaRPr>
          </a:p>
          <a:p>
            <a:pPr marL="0" indent="0" algn="ctr" eaLnBrk="1" hangingPunct="1">
              <a:buFontTx/>
              <a:buNone/>
            </a:pPr>
            <a:r>
              <a:rPr lang="en-GB" kern="0" dirty="0" err="1" smtClean="0">
                <a:latin typeface="Bradley Hand ITC" panose="03070402050302030203" pitchFamily="66" charset="0"/>
              </a:rPr>
              <a:t>LuayAhmed</a:t>
            </a:r>
            <a:r>
              <a:rPr lang="en-GB" kern="0" dirty="0" smtClean="0">
                <a:latin typeface="Bradley Hand ITC" panose="03070402050302030203" pitchFamily="66" charset="0"/>
              </a:rPr>
              <a:t>            </a:t>
            </a:r>
            <a:endParaRPr lang="en-GB" b="1" u="sng" kern="0" dirty="0" smtClean="0"/>
          </a:p>
          <a:p>
            <a:pPr marL="0" indent="0" algn="ctr" eaLnBrk="1" hangingPunct="1">
              <a:buFontTx/>
              <a:buNone/>
            </a:pPr>
            <a:r>
              <a:rPr lang="en-GB" sz="2000" b="1" kern="0" dirty="0" smtClean="0"/>
              <a:t>     </a:t>
            </a:r>
            <a:endParaRPr lang="en-GB" sz="2000" kern="0" dirty="0" smtClean="0"/>
          </a:p>
          <a:p>
            <a:pPr marL="0" indent="0" algn="ctr" eaLnBrk="1" hangingPunct="1">
              <a:buFontTx/>
              <a:buNone/>
            </a:pPr>
            <a:endParaRPr lang="en-GB" sz="2000" kern="0" dirty="0" smtClean="0"/>
          </a:p>
        </p:txBody>
      </p:sp>
    </p:spTree>
    <p:extLst>
      <p:ext uri="{BB962C8B-B14F-4D97-AF65-F5344CB8AC3E}">
        <p14:creationId xmlns:p14="http://schemas.microsoft.com/office/powerpoint/2010/main" val="217916318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6870700" cy="900336"/>
          </a:xfrm>
        </p:spPr>
        <p:txBody>
          <a:bodyPr/>
          <a:lstStyle/>
          <a:p>
            <a:r>
              <a:rPr lang="en-GB" b="1" u="sng" dirty="0" smtClean="0">
                <a:latin typeface="Bradley Hand ITC" panose="03070402050302030203" pitchFamily="66" charset="0"/>
              </a:rPr>
              <a:t>Plan of the evening</a:t>
            </a:r>
            <a:endParaRPr lang="en-GB" b="1" u="sng" dirty="0">
              <a:latin typeface="Bradley Hand ITC" panose="03070402050302030203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3050" y="1412776"/>
            <a:ext cx="7696200" cy="3657600"/>
          </a:xfrm>
        </p:spPr>
        <p:txBody>
          <a:bodyPr/>
          <a:lstStyle/>
          <a:p>
            <a:r>
              <a:rPr lang="en-GB" dirty="0" smtClean="0">
                <a:latin typeface="Bradley Hand ITC" panose="03070402050302030203" pitchFamily="66" charset="0"/>
              </a:rPr>
              <a:t>Introduce staff</a:t>
            </a:r>
          </a:p>
          <a:p>
            <a:r>
              <a:rPr lang="en-GB" dirty="0" smtClean="0">
                <a:latin typeface="Bradley Hand ITC" panose="03070402050302030203" pitchFamily="66" charset="0"/>
              </a:rPr>
              <a:t>Head teacher – Mrs Hill</a:t>
            </a:r>
          </a:p>
          <a:p>
            <a:r>
              <a:rPr lang="en-GB" dirty="0" smtClean="0">
                <a:latin typeface="Bradley Hand ITC" panose="03070402050302030203" pitchFamily="66" charset="0"/>
              </a:rPr>
              <a:t>EYFS Lead – Mrs Smith</a:t>
            </a:r>
          </a:p>
          <a:p>
            <a:r>
              <a:rPr lang="en-GB" dirty="0">
                <a:latin typeface="Bradley Hand ITC" panose="03070402050302030203" pitchFamily="66" charset="0"/>
              </a:rPr>
              <a:t>AJ Uniform </a:t>
            </a:r>
            <a:endParaRPr lang="en-GB" dirty="0" smtClean="0">
              <a:latin typeface="Bradley Hand ITC" panose="03070402050302030203" pitchFamily="66" charset="0"/>
            </a:endParaRPr>
          </a:p>
          <a:p>
            <a:r>
              <a:rPr lang="en-GB" dirty="0" smtClean="0">
                <a:latin typeface="Bradley Hand ITC" panose="03070402050302030203" pitchFamily="66" charset="0"/>
              </a:rPr>
              <a:t>First </a:t>
            </a:r>
            <a:r>
              <a:rPr lang="en-GB" smtClean="0">
                <a:latin typeface="Bradley Hand ITC" panose="03070402050302030203" pitchFamily="66" charset="0"/>
              </a:rPr>
              <a:t>Aid lead– </a:t>
            </a:r>
            <a:r>
              <a:rPr lang="en-GB" dirty="0" smtClean="0">
                <a:latin typeface="Bradley Hand ITC" panose="03070402050302030203" pitchFamily="66" charset="0"/>
              </a:rPr>
              <a:t>Mrs Joyce</a:t>
            </a:r>
          </a:p>
          <a:p>
            <a:r>
              <a:rPr lang="en-GB" dirty="0" smtClean="0">
                <a:latin typeface="Bradley Hand ITC" panose="03070402050302030203" pitchFamily="66" charset="0"/>
              </a:rPr>
              <a:t>Visit the classroom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203146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576" y="404664"/>
            <a:ext cx="729282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GB" sz="4400" b="1" i="1" u="sng" dirty="0" smtClean="0">
                <a:solidFill>
                  <a:schemeClr val="tx2"/>
                </a:solidFill>
                <a:latin typeface="Bradley Hand ITC" panose="03070402050302030203" pitchFamily="66" charset="0"/>
              </a:rPr>
              <a:t>Home visits</a:t>
            </a:r>
            <a:endParaRPr lang="en-GB" sz="4400" b="1" u="sng" dirty="0">
              <a:solidFill>
                <a:srgbClr val="3333FF"/>
              </a:solidFill>
              <a:latin typeface="Bradley Hand ITC" panose="03070402050302030203" pitchFamily="66" charset="0"/>
            </a:endParaRPr>
          </a:p>
          <a:p>
            <a:pPr algn="ctr">
              <a:buNone/>
            </a:pPr>
            <a:endParaRPr lang="en-GB" sz="4000" b="1" u="sng" dirty="0" smtClean="0">
              <a:latin typeface="Bradley Hand ITC" panose="03070402050302030203" pitchFamily="66" charset="0"/>
            </a:endParaRPr>
          </a:p>
          <a:p>
            <a:pPr algn="ctr">
              <a:buNone/>
            </a:pPr>
            <a:r>
              <a:rPr lang="en-GB" sz="4000" b="1" u="sng" dirty="0" smtClean="0">
                <a:latin typeface="Bradley Hand ITC" panose="03070402050302030203" pitchFamily="66" charset="0"/>
              </a:rPr>
              <a:t>Please complete before leaving tonight to indicate a home visit week commencing </a:t>
            </a:r>
          </a:p>
          <a:p>
            <a:pPr algn="ctr">
              <a:buNone/>
            </a:pPr>
            <a:r>
              <a:rPr lang="en-GB" sz="4000" b="1" u="sng" dirty="0" smtClean="0">
                <a:latin typeface="Bradley Hand ITC" panose="03070402050302030203" pitchFamily="66" charset="0"/>
              </a:rPr>
              <a:t>2</a:t>
            </a:r>
            <a:r>
              <a:rPr lang="en-GB" sz="4000" b="1" u="sng" baseline="30000" dirty="0" smtClean="0">
                <a:latin typeface="Bradley Hand ITC" panose="03070402050302030203" pitchFamily="66" charset="0"/>
              </a:rPr>
              <a:t>nd</a:t>
            </a:r>
            <a:r>
              <a:rPr lang="en-GB" sz="4000" b="1" u="sng" dirty="0" smtClean="0">
                <a:latin typeface="Bradley Hand ITC" panose="03070402050302030203" pitchFamily="66" charset="0"/>
              </a:rPr>
              <a:t> September – </a:t>
            </a:r>
            <a:r>
              <a:rPr lang="en-GB" sz="4000" b="1" u="sng" dirty="0" smtClean="0">
                <a:latin typeface="Bradley Hand ITC" panose="03070402050302030203" pitchFamily="66" charset="0"/>
              </a:rPr>
              <a:t>8</a:t>
            </a:r>
            <a:r>
              <a:rPr lang="en-GB" sz="4000" b="1" u="sng" baseline="30000" dirty="0" smtClean="0">
                <a:latin typeface="Bradley Hand ITC" panose="03070402050302030203" pitchFamily="66" charset="0"/>
              </a:rPr>
              <a:t>th</a:t>
            </a:r>
            <a:r>
              <a:rPr lang="en-GB" sz="4000" b="1" u="sng" dirty="0" smtClean="0">
                <a:latin typeface="Bradley Hand ITC" panose="03070402050302030203" pitchFamily="66" charset="0"/>
              </a:rPr>
              <a:t> </a:t>
            </a:r>
            <a:r>
              <a:rPr lang="en-GB" sz="4000" b="1" u="sng" dirty="0" smtClean="0">
                <a:latin typeface="Bradley Hand ITC" panose="03070402050302030203" pitchFamily="66" charset="0"/>
              </a:rPr>
              <a:t> </a:t>
            </a:r>
            <a:r>
              <a:rPr lang="en-GB" sz="4000" b="1" u="sng" dirty="0" smtClean="0">
                <a:latin typeface="Bradley Hand ITC" panose="03070402050302030203" pitchFamily="66" charset="0"/>
              </a:rPr>
              <a:t>September</a:t>
            </a:r>
          </a:p>
          <a:p>
            <a:pPr algn="ctr">
              <a:buNone/>
            </a:pPr>
            <a:endParaRPr lang="en-GB" sz="4000" b="1" u="sng" dirty="0" smtClean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12105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576" y="404664"/>
            <a:ext cx="7292820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GB" sz="4400" b="1" i="1" u="sng" dirty="0" smtClean="0">
                <a:solidFill>
                  <a:schemeClr val="tx2"/>
                </a:solidFill>
                <a:latin typeface="Bradley Hand ITC" panose="03070402050302030203" pitchFamily="66" charset="0"/>
              </a:rPr>
              <a:t>Other dates for the diary...</a:t>
            </a:r>
            <a:endParaRPr lang="en-GB" sz="4400" b="1" u="sng" dirty="0">
              <a:solidFill>
                <a:srgbClr val="3333FF"/>
              </a:solidFill>
              <a:latin typeface="Bradley Hand ITC" panose="03070402050302030203" pitchFamily="66" charset="0"/>
            </a:endParaRPr>
          </a:p>
          <a:p>
            <a:pPr algn="ctr">
              <a:buNone/>
            </a:pPr>
            <a:endParaRPr lang="en-GB" sz="4000" b="1" u="sng" dirty="0" smtClean="0">
              <a:latin typeface="Bradley Hand ITC" panose="03070402050302030203" pitchFamily="66" charset="0"/>
            </a:endParaRPr>
          </a:p>
          <a:p>
            <a:pPr algn="ctr">
              <a:buNone/>
            </a:pPr>
            <a:endParaRPr lang="en-GB" sz="4000" b="1" u="sng" dirty="0" smtClean="0">
              <a:latin typeface="Bradley Hand ITC" panose="03070402050302030203" pitchFamily="66" charset="0"/>
            </a:endParaRPr>
          </a:p>
          <a:p>
            <a:pPr algn="ctr">
              <a:buNone/>
            </a:pPr>
            <a:r>
              <a:rPr lang="en-GB" sz="4000" b="1" u="sng" dirty="0" smtClean="0">
                <a:latin typeface="Bradley Hand ITC" panose="03070402050302030203" pitchFamily="66" charset="0"/>
              </a:rPr>
              <a:t>Nursery start date- </a:t>
            </a:r>
          </a:p>
          <a:p>
            <a:pPr algn="ctr">
              <a:buNone/>
            </a:pPr>
            <a:r>
              <a:rPr lang="en-GB" sz="4000" b="1" u="sng" dirty="0" smtClean="0">
                <a:latin typeface="Bradley Hand ITC" panose="03070402050302030203" pitchFamily="66" charset="0"/>
              </a:rPr>
              <a:t>Wednesday </a:t>
            </a:r>
            <a:r>
              <a:rPr lang="en-GB" sz="4000" b="1" u="sng" dirty="0">
                <a:latin typeface="Bradley Hand ITC" panose="03070402050302030203" pitchFamily="66" charset="0"/>
              </a:rPr>
              <a:t>9</a:t>
            </a:r>
            <a:r>
              <a:rPr lang="en-GB" sz="4000" b="1" u="sng" baseline="30000" dirty="0" smtClean="0">
                <a:latin typeface="Bradley Hand ITC" panose="03070402050302030203" pitchFamily="66" charset="0"/>
              </a:rPr>
              <a:t>th</a:t>
            </a:r>
            <a:r>
              <a:rPr lang="en-GB" sz="4000" b="1" u="sng" dirty="0" smtClean="0">
                <a:latin typeface="Bradley Hand ITC" panose="03070402050302030203" pitchFamily="66" charset="0"/>
              </a:rPr>
              <a:t> September</a:t>
            </a:r>
          </a:p>
          <a:p>
            <a:pPr algn="ctr">
              <a:buNone/>
            </a:pPr>
            <a:r>
              <a:rPr lang="en-GB" sz="4000" b="1" u="sng" dirty="0" smtClean="0">
                <a:latin typeface="Bradley Hand ITC" panose="03070402050302030203" pitchFamily="66" charset="0"/>
              </a:rPr>
              <a:t>9.10am</a:t>
            </a:r>
          </a:p>
        </p:txBody>
      </p:sp>
    </p:spTree>
    <p:extLst>
      <p:ext uri="{BB962C8B-B14F-4D97-AF65-F5344CB8AC3E}">
        <p14:creationId xmlns:p14="http://schemas.microsoft.com/office/powerpoint/2010/main" val="946378824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5250" y="1628800"/>
            <a:ext cx="6400800" cy="2273300"/>
          </a:xfrm>
        </p:spPr>
        <p:txBody>
          <a:bodyPr/>
          <a:lstStyle/>
          <a:p>
            <a:r>
              <a:rPr lang="en-GB" sz="8000" b="1" u="sng" dirty="0" smtClean="0">
                <a:solidFill>
                  <a:schemeClr val="tx1"/>
                </a:solidFill>
                <a:latin typeface="Bradley Hand ITC" panose="03070402050302030203" pitchFamily="66" charset="0"/>
              </a:rPr>
              <a:t>Questions?</a:t>
            </a:r>
            <a:endParaRPr lang="en-GB" sz="8000" b="1" u="sng" dirty="0">
              <a:solidFill>
                <a:schemeClr val="tx1"/>
              </a:solidFill>
              <a:latin typeface="Bradley Hand ITC" panose="03070402050302030203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1072744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 mar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5776" y="764704"/>
            <a:ext cx="4032448" cy="406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831994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286" y="80392"/>
            <a:ext cx="6870700" cy="756320"/>
          </a:xfrm>
        </p:spPr>
        <p:txBody>
          <a:bodyPr/>
          <a:lstStyle/>
          <a:p>
            <a:r>
              <a:rPr lang="en-GB" b="1" u="sng" dirty="0" smtClean="0">
                <a:latin typeface="Bradley Hand ITC" panose="03070402050302030203" pitchFamily="66" charset="0"/>
              </a:rPr>
              <a:t>SMA’s Philosophy</a:t>
            </a:r>
            <a:endParaRPr lang="en-GB" b="1" u="sng" dirty="0">
              <a:latin typeface="Bradley Hand ITC" panose="03070402050302030203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884" y="2611045"/>
            <a:ext cx="7696200" cy="1368152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GB" sz="2600" dirty="0" smtClean="0">
                <a:latin typeface="Bradley Hand ITC" panose="03070402050302030203" pitchFamily="66" charset="0"/>
              </a:rPr>
              <a:t>Relationships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600" dirty="0" smtClean="0">
                <a:latin typeface="Bradley Hand ITC" panose="03070402050302030203" pitchFamily="66" charset="0"/>
              </a:rPr>
              <a:t>Curriculum offer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600" dirty="0" smtClean="0">
                <a:latin typeface="Bradley Hand ITC" panose="03070402050302030203" pitchFamily="66" charset="0"/>
              </a:rPr>
              <a:t>Behaviour expectations</a:t>
            </a:r>
            <a:endParaRPr lang="en-GB" sz="2600" dirty="0">
              <a:latin typeface="Bradley Hand ITC" panose="03070402050302030203" pitchFamily="66" charset="0"/>
            </a:endParaRPr>
          </a:p>
        </p:txBody>
      </p:sp>
      <p:pic>
        <p:nvPicPr>
          <p:cNvPr id="5" name="Picture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4" t="17136" r="13251" b="70455"/>
          <a:stretch/>
        </p:blipFill>
        <p:spPr bwMode="auto">
          <a:xfrm>
            <a:off x="26910" y="878187"/>
            <a:ext cx="7840216" cy="16561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67" t="11228" r="33858" b="8115"/>
          <a:stretch/>
        </p:blipFill>
        <p:spPr bwMode="auto">
          <a:xfrm>
            <a:off x="2051720" y="4195859"/>
            <a:ext cx="1809750" cy="26003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67" t="8568" r="33858" b="10183"/>
          <a:stretch/>
        </p:blipFill>
        <p:spPr bwMode="auto">
          <a:xfrm>
            <a:off x="4006984" y="4203737"/>
            <a:ext cx="1809750" cy="26193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35" t="10046" r="34024" b="10183"/>
          <a:stretch/>
        </p:blipFill>
        <p:spPr bwMode="auto">
          <a:xfrm>
            <a:off x="5974851" y="4210146"/>
            <a:ext cx="1819275" cy="25717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13942046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684312"/>
          </a:xfrm>
        </p:spPr>
        <p:txBody>
          <a:bodyPr/>
          <a:lstStyle/>
          <a:p>
            <a:r>
              <a:rPr lang="en-GB" dirty="0" smtClean="0"/>
              <a:t>Home School Agreement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63" t="22691" r="24773" b="20582"/>
          <a:stretch/>
        </p:blipFill>
        <p:spPr bwMode="auto">
          <a:xfrm>
            <a:off x="107504" y="812800"/>
            <a:ext cx="8712968" cy="61445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68803963"/>
      </p:ext>
    </p:extLst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6870700" cy="987896"/>
          </a:xfrm>
        </p:spPr>
        <p:txBody>
          <a:bodyPr/>
          <a:lstStyle/>
          <a:p>
            <a:r>
              <a:rPr lang="en-GB" b="1" u="sng" dirty="0">
                <a:latin typeface="Bradley Hand ITC" panose="03070402050302030203" pitchFamily="66" charset="0"/>
              </a:rPr>
              <a:t>School </a:t>
            </a:r>
            <a:r>
              <a:rPr lang="en-GB" b="1" u="sng" dirty="0" smtClean="0">
                <a:latin typeface="Bradley Hand ITC" panose="03070402050302030203" pitchFamily="66" charset="0"/>
              </a:rPr>
              <a:t>Readiness- website links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302494" y="2204864"/>
            <a:ext cx="76328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GB" sz="3000" dirty="0" smtClean="0">
                <a:latin typeface="Bradley Hand ITC" panose="03070402050302030203" pitchFamily="66" charset="0"/>
              </a:rPr>
              <a:t>Best Start in life – UK Government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GB" sz="3000" dirty="0" smtClean="0">
                <a:latin typeface="Bradley Hand ITC" panose="03070402050302030203" pitchFamily="66" charset="0"/>
              </a:rPr>
              <a:t>Family action – school readiness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GB" sz="3000" dirty="0" smtClean="0">
                <a:latin typeface="Bradley Hand ITC" panose="03070402050302030203" pitchFamily="66" charset="0"/>
              </a:rPr>
              <a:t>BBC </a:t>
            </a:r>
            <a:r>
              <a:rPr lang="en-GB" sz="3000" dirty="0" err="1" smtClean="0">
                <a:latin typeface="Bradley Hand ITC" panose="03070402050302030203" pitchFamily="66" charset="0"/>
              </a:rPr>
              <a:t>iplayer</a:t>
            </a:r>
            <a:r>
              <a:rPr lang="en-GB" sz="3000" dirty="0" smtClean="0">
                <a:latin typeface="Bradley Hand ITC" panose="03070402050302030203" pitchFamily="66" charset="0"/>
              </a:rPr>
              <a:t> – ready for school</a:t>
            </a:r>
            <a:endParaRPr lang="en-GB" sz="3000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056177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972344"/>
          </a:xfrm>
        </p:spPr>
        <p:txBody>
          <a:bodyPr/>
          <a:lstStyle/>
          <a:p>
            <a:r>
              <a:rPr lang="en-GB" b="1" u="sng" dirty="0" smtClean="0">
                <a:latin typeface="Bradley Hand ITC" panose="03070402050302030203" pitchFamily="66" charset="0"/>
              </a:rPr>
              <a:t>Hand outs….</a:t>
            </a:r>
            <a:endParaRPr lang="en-GB" b="1" u="sng" dirty="0">
              <a:latin typeface="Bradley Hand ITC" panose="03070402050302030203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72816"/>
            <a:ext cx="7696200" cy="2664296"/>
          </a:xfrm>
        </p:spPr>
        <p:txBody>
          <a:bodyPr/>
          <a:lstStyle/>
          <a:p>
            <a:r>
              <a:rPr lang="en-GB" sz="4000" dirty="0" smtClean="0">
                <a:latin typeface="Bradley Hand ITC" panose="03070402050302030203" pitchFamily="66" charset="0"/>
              </a:rPr>
              <a:t>Folder – application forms</a:t>
            </a:r>
          </a:p>
          <a:p>
            <a:r>
              <a:rPr lang="en-GB" sz="4000" dirty="0" smtClean="0">
                <a:latin typeface="Bradley Hand ITC" panose="03070402050302030203" pitchFamily="66" charset="0"/>
              </a:rPr>
              <a:t>Toileting workshop flyer</a:t>
            </a:r>
          </a:p>
          <a:p>
            <a:r>
              <a:rPr lang="en-GB" sz="4000" dirty="0" smtClean="0">
                <a:latin typeface="Bradley Hand ITC" panose="03070402050302030203" pitchFamily="66" charset="0"/>
              </a:rPr>
              <a:t>Readiness information</a:t>
            </a:r>
          </a:p>
          <a:p>
            <a:pPr marL="0" indent="0">
              <a:buNone/>
            </a:pPr>
            <a:endParaRPr lang="en-GB" sz="4000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4973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972344"/>
          </a:xfrm>
        </p:spPr>
        <p:txBody>
          <a:bodyPr/>
          <a:lstStyle/>
          <a:p>
            <a:r>
              <a:rPr lang="en-GB" b="1" u="sng" dirty="0" smtClean="0">
                <a:latin typeface="Bradley Hand ITC" panose="03070402050302030203" pitchFamily="66" charset="0"/>
              </a:rPr>
              <a:t>Prime areas</a:t>
            </a:r>
            <a:endParaRPr lang="en-GB" b="1" u="sng" dirty="0">
              <a:latin typeface="Bradley Hand ITC" panose="03070402050302030203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340768"/>
            <a:ext cx="7696200" cy="3657600"/>
          </a:xfrm>
        </p:spPr>
        <p:txBody>
          <a:bodyPr/>
          <a:lstStyle/>
          <a:p>
            <a:r>
              <a:rPr lang="en-GB" sz="4000" dirty="0" smtClean="0">
                <a:latin typeface="Bradley Hand ITC" panose="03070402050302030203" pitchFamily="66" charset="0"/>
              </a:rPr>
              <a:t>Personal, Social, Emotional Development. </a:t>
            </a:r>
          </a:p>
          <a:p>
            <a:r>
              <a:rPr lang="en-GB" sz="4000" dirty="0" smtClean="0">
                <a:latin typeface="Bradley Hand ITC" panose="03070402050302030203" pitchFamily="66" charset="0"/>
              </a:rPr>
              <a:t>Communication &amp; Language</a:t>
            </a:r>
          </a:p>
          <a:p>
            <a:r>
              <a:rPr lang="en-GB" sz="4000" dirty="0" smtClean="0">
                <a:latin typeface="Bradley Hand ITC" panose="03070402050302030203" pitchFamily="66" charset="0"/>
              </a:rPr>
              <a:t>Physical Development.</a:t>
            </a:r>
            <a:endParaRPr lang="en-GB" sz="4000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39831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5557" y="116632"/>
            <a:ext cx="6870700" cy="1008112"/>
          </a:xfrm>
        </p:spPr>
        <p:txBody>
          <a:bodyPr/>
          <a:lstStyle/>
          <a:p>
            <a:r>
              <a:rPr lang="en-GB" b="1" u="sng" dirty="0" smtClean="0">
                <a:latin typeface="Bradley Hand ITC" panose="03070402050302030203" pitchFamily="66" charset="0"/>
              </a:rPr>
              <a:t>PSED</a:t>
            </a:r>
            <a:endParaRPr lang="en-GB" b="1" u="sng" dirty="0">
              <a:latin typeface="Bradley Hand ITC" panose="03070402050302030203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12776"/>
            <a:ext cx="7951601" cy="3657600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>
                <a:latin typeface="Bradley Hand ITC" panose="03070402050302030203" pitchFamily="66" charset="0"/>
              </a:rPr>
              <a:t>Parents play a </a:t>
            </a:r>
            <a:r>
              <a:rPr lang="en-GB" b="1" dirty="0">
                <a:latin typeface="Bradley Hand ITC" panose="03070402050302030203" pitchFamily="66" charset="0"/>
              </a:rPr>
              <a:t>vital role</a:t>
            </a:r>
            <a:r>
              <a:rPr lang="en-GB" dirty="0">
                <a:latin typeface="Bradley Hand ITC" panose="03070402050302030203" pitchFamily="66" charset="0"/>
              </a:rPr>
              <a:t> in supporting their child’s </a:t>
            </a:r>
            <a:r>
              <a:rPr lang="en-GB" b="1" dirty="0">
                <a:latin typeface="Bradley Hand ITC" panose="03070402050302030203" pitchFamily="66" charset="0"/>
              </a:rPr>
              <a:t>Personal, Social and Emotional Development (PSED)</a:t>
            </a:r>
            <a:r>
              <a:rPr lang="en-GB" dirty="0">
                <a:latin typeface="Bradley Hand ITC" panose="03070402050302030203" pitchFamily="66" charset="0"/>
              </a:rPr>
              <a:t> when starting nursery. Helping a child feel </a:t>
            </a:r>
            <a:r>
              <a:rPr lang="en-GB" b="1" dirty="0">
                <a:latin typeface="Bradley Hand ITC" panose="03070402050302030203" pitchFamily="66" charset="0"/>
              </a:rPr>
              <a:t>secure, confident, and socially ready</a:t>
            </a:r>
            <a:r>
              <a:rPr lang="en-GB" dirty="0">
                <a:latin typeface="Bradley Hand ITC" panose="03070402050302030203" pitchFamily="66" charset="0"/>
              </a:rPr>
              <a:t> makes the transition smoother and supports long-term wellbeing</a:t>
            </a:r>
            <a:r>
              <a:rPr lang="en-GB" dirty="0" smtClean="0">
                <a:latin typeface="Bradley Hand ITC" panose="03070402050302030203" pitchFamily="66" charset="0"/>
              </a:rPr>
              <a:t>. Promoting positive behaviour expectations is essential – we are a partnership!</a:t>
            </a:r>
            <a:endParaRPr lang="en-GB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92813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ayons">
  <a:themeElements>
    <a:clrScheme name="Crayons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Crayons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Crayons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Crayons</Template>
  <TotalTime>41451</TotalTime>
  <Words>895</Words>
  <Application>Microsoft Office PowerPoint</Application>
  <PresentationFormat>On-screen Show (4:3)</PresentationFormat>
  <Paragraphs>153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Aptos Display</vt:lpstr>
      <vt:lpstr>Arial</vt:lpstr>
      <vt:lpstr>Bradley Hand ITC</vt:lpstr>
      <vt:lpstr>Comic Sans MS</vt:lpstr>
      <vt:lpstr>Wingdings</vt:lpstr>
      <vt:lpstr>Crayons</vt:lpstr>
      <vt:lpstr>PowerPoint Presentation</vt:lpstr>
      <vt:lpstr> Staff in the Unit</vt:lpstr>
      <vt:lpstr>Plan of the evening</vt:lpstr>
      <vt:lpstr>SMA’s Philosophy</vt:lpstr>
      <vt:lpstr>Home School Agreement </vt:lpstr>
      <vt:lpstr>School Readiness- website links</vt:lpstr>
      <vt:lpstr>Hand outs….</vt:lpstr>
      <vt:lpstr>Prime areas</vt:lpstr>
      <vt:lpstr>PSED</vt:lpstr>
      <vt:lpstr>Supporting at home …</vt:lpstr>
      <vt:lpstr>Toileting </vt:lpstr>
      <vt:lpstr>Behaviour</vt:lpstr>
      <vt:lpstr>Supporting behaviour…</vt:lpstr>
      <vt:lpstr>Communication &amp; Language</vt:lpstr>
      <vt:lpstr>Supporting at home …</vt:lpstr>
      <vt:lpstr>The first day…the first week</vt:lpstr>
      <vt:lpstr>Information for start of year</vt:lpstr>
      <vt:lpstr>Uniform – A&amp; J Designs</vt:lpstr>
      <vt:lpstr>First Aid and Medical Needs</vt:lpstr>
      <vt:lpstr>Paediatric First Aiders in  Nursery and Reception EYFS</vt:lpstr>
      <vt:lpstr>Information Parents for Accidents</vt:lpstr>
      <vt:lpstr>Medical Needs</vt:lpstr>
      <vt:lpstr>Medication</vt:lpstr>
      <vt:lpstr> Medication Responsibility for Parents</vt:lpstr>
      <vt:lpstr>Medication</vt:lpstr>
      <vt:lpstr>Communication</vt:lpstr>
      <vt:lpstr>PowerPoint Presentation</vt:lpstr>
      <vt:lpstr>PowerPoint Presentation</vt:lpstr>
      <vt:lpstr>Groups for the visit- 8th   JUly</vt:lpstr>
      <vt:lpstr>PowerPoint Presentation</vt:lpstr>
      <vt:lpstr>PowerPoint Presentation</vt:lpstr>
      <vt:lpstr>Questions?</vt:lpstr>
      <vt:lpstr>PowerPoint Presentation</vt:lpstr>
    </vt:vector>
  </TitlesOfParts>
  <Company>McGuinness Family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St. Gregorys Nursery</dc:title>
  <dc:creator>McGuinness</dc:creator>
  <cp:lastModifiedBy>Hall</cp:lastModifiedBy>
  <cp:revision>262</cp:revision>
  <cp:lastPrinted>2025-03-26T09:51:59Z</cp:lastPrinted>
  <dcterms:created xsi:type="dcterms:W3CDTF">2003-06-29T05:43:32Z</dcterms:created>
  <dcterms:modified xsi:type="dcterms:W3CDTF">2026-06-17T18:12:13Z</dcterms:modified>
</cp:coreProperties>
</file>