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357" r:id="rId2"/>
    <p:sldId id="329" r:id="rId3"/>
    <p:sldId id="358" r:id="rId4"/>
    <p:sldId id="359" r:id="rId5"/>
    <p:sldId id="361" r:id="rId6"/>
    <p:sldId id="362" r:id="rId7"/>
    <p:sldId id="363" r:id="rId8"/>
    <p:sldId id="365" r:id="rId9"/>
    <p:sldId id="367" r:id="rId10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3300"/>
    <a:srgbClr val="800080"/>
    <a:srgbClr val="FF3399"/>
    <a:srgbClr val="009999"/>
    <a:srgbClr val="0099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26" autoAdjust="0"/>
    <p:restoredTop sz="94581" autoAdjust="0"/>
  </p:normalViewPr>
  <p:slideViewPr>
    <p:cSldViewPr>
      <p:cViewPr varScale="1">
        <p:scale>
          <a:sx n="87" d="100"/>
          <a:sy n="87" d="100"/>
        </p:scale>
        <p:origin x="1709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7592A8E9-82D1-4640-8C48-BAC4273C85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89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789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89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789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FD0A03D6-3E86-405A-974B-AF4D242CD6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44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76EE838-CD83-4CA9-920B-3B2DE797F0E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5138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E1AB3-9398-4EE5-9EF4-A33B072BA3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BE5CB-38AB-4019-8EFA-3C95D2FE8B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7264003-C42D-4960-886F-34A7B5EFC6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FAA14-C6E8-4554-AD6A-72FFA9E05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BA79D-92AB-48D0-9ADB-1E1DE8DFD7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39E91-8225-4769-833B-57B60A469E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9E91C-1808-42AC-8247-D997182DFD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47A55-4470-4A32-A4A8-46CF111C5F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D4093-92F2-4DBB-A60D-143D05B55C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074CD-D605-46E0-9655-BABAD1633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53DED-2790-4105-9180-73B337CF1F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D1A7031-7FCF-4CE3-85D4-DC47C4FF5F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250" y="2636912"/>
            <a:ext cx="6400800" cy="2273300"/>
          </a:xfrm>
        </p:spPr>
        <p:txBody>
          <a:bodyPr/>
          <a:lstStyle/>
          <a:p>
            <a:r>
              <a:rPr lang="en-GB" dirty="0" smtClean="0"/>
              <a:t>Press the sound button for each slide to hear a commentary.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9400" y="5445224"/>
            <a:ext cx="6032500" cy="10033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05448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 mar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764704"/>
            <a:ext cx="4032448" cy="4068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5229200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i="1" u="sng" dirty="0" smtClean="0"/>
              <a:t>Welcome </a:t>
            </a:r>
            <a:endParaRPr lang="en-GB" sz="7200" b="1" i="1" u="sng" dirty="0"/>
          </a:p>
        </p:txBody>
      </p:sp>
      <p:pic>
        <p:nvPicPr>
          <p:cNvPr id="5" name="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592" y="371703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04664"/>
            <a:ext cx="7992888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  <a:defRPr/>
            </a:pPr>
            <a:r>
              <a:rPr lang="en-GB" altLang="en-US" sz="3200" u="sng" dirty="0"/>
              <a:t>Prime </a:t>
            </a:r>
            <a:r>
              <a:rPr lang="en-GB" altLang="en-US" sz="3200" u="sng" dirty="0" smtClean="0"/>
              <a:t>Areas </a:t>
            </a:r>
            <a:r>
              <a:rPr lang="en-GB" altLang="en-US" sz="3200" u="sng" dirty="0"/>
              <a:t>of Development</a:t>
            </a:r>
            <a:endParaRPr lang="en-GB" sz="3200" dirty="0"/>
          </a:p>
          <a:p>
            <a:pPr marL="0" indent="0" algn="ctr">
              <a:buFontTx/>
              <a:buNone/>
              <a:defRPr/>
            </a:pPr>
            <a:endParaRPr lang="en-GB" dirty="0"/>
          </a:p>
          <a:p>
            <a:pPr marL="0" indent="0" algn="ctr">
              <a:buFontTx/>
              <a:buNone/>
              <a:defRPr/>
            </a:pPr>
            <a:r>
              <a:rPr lang="en-GB" sz="2800" dirty="0"/>
              <a:t>Personal, Social &amp; Emotional Development</a:t>
            </a:r>
          </a:p>
          <a:p>
            <a:pPr marL="0" indent="0" algn="ctr">
              <a:buFontTx/>
              <a:buNone/>
              <a:defRPr/>
            </a:pPr>
            <a:r>
              <a:rPr lang="en-GB" sz="2800" dirty="0"/>
              <a:t>Communication &amp; Language </a:t>
            </a:r>
          </a:p>
          <a:p>
            <a:pPr marL="0" indent="0" algn="ctr">
              <a:buFontTx/>
              <a:buNone/>
              <a:defRPr/>
            </a:pPr>
            <a:r>
              <a:rPr lang="en-GB" sz="2800" dirty="0"/>
              <a:t>Physical</a:t>
            </a:r>
          </a:p>
          <a:p>
            <a:pPr marL="0" indent="0" algn="ctr">
              <a:buFontTx/>
              <a:buNone/>
              <a:defRPr/>
            </a:pPr>
            <a:endParaRPr lang="en-GB" altLang="en-US" sz="3200" u="sng" dirty="0" smtClean="0"/>
          </a:p>
          <a:p>
            <a:pPr marL="0" indent="0" algn="ctr">
              <a:buFontTx/>
              <a:buNone/>
              <a:defRPr/>
            </a:pPr>
            <a:r>
              <a:rPr lang="en-GB" altLang="en-US" sz="3200" u="sng" dirty="0" smtClean="0"/>
              <a:t>Specific </a:t>
            </a:r>
            <a:r>
              <a:rPr lang="en-GB" altLang="en-US" sz="3200" u="sng" dirty="0"/>
              <a:t>Areas of Development</a:t>
            </a:r>
            <a:endParaRPr lang="en-GB" sz="3200" dirty="0"/>
          </a:p>
          <a:p>
            <a:pPr marL="0" indent="0" algn="ctr">
              <a:buFontTx/>
              <a:buNone/>
              <a:defRPr/>
            </a:pPr>
            <a:endParaRPr lang="en-GB" sz="2800" dirty="0"/>
          </a:p>
          <a:p>
            <a:pPr marL="0" indent="0" algn="ctr">
              <a:buFontTx/>
              <a:buNone/>
              <a:defRPr/>
            </a:pPr>
            <a:endParaRPr lang="en-GB" sz="2800" dirty="0"/>
          </a:p>
          <a:p>
            <a:pPr marL="0" indent="0" algn="ctr">
              <a:buFontTx/>
              <a:buNone/>
              <a:defRPr/>
            </a:pPr>
            <a:r>
              <a:rPr lang="en-GB" sz="2800" dirty="0"/>
              <a:t>Literacy</a:t>
            </a:r>
          </a:p>
          <a:p>
            <a:pPr marL="0" indent="0" algn="ctr">
              <a:buFontTx/>
              <a:buNone/>
              <a:defRPr/>
            </a:pPr>
            <a:r>
              <a:rPr lang="en-GB" sz="2800" dirty="0"/>
              <a:t>Maths</a:t>
            </a:r>
          </a:p>
          <a:p>
            <a:pPr marL="0" indent="0" algn="ctr">
              <a:buFontTx/>
              <a:buNone/>
              <a:defRPr/>
            </a:pPr>
            <a:r>
              <a:rPr lang="en-GB" sz="2800" dirty="0"/>
              <a:t>Understanding of the World</a:t>
            </a:r>
          </a:p>
          <a:p>
            <a:pPr marL="0" indent="0" algn="ctr">
              <a:buFontTx/>
              <a:buNone/>
              <a:defRPr/>
            </a:pPr>
            <a:r>
              <a:rPr lang="en-GB" sz="2800" dirty="0"/>
              <a:t>Expressive Arts &amp; Design</a:t>
            </a:r>
          </a:p>
          <a:p>
            <a:pPr marL="0" indent="0" algn="ctr">
              <a:buNone/>
              <a:defRPr/>
            </a:pPr>
            <a:r>
              <a:rPr lang="en-GB" sz="2800" dirty="0"/>
              <a:t>Religious Education </a:t>
            </a:r>
          </a:p>
          <a:p>
            <a:pPr marL="0" indent="0" algn="ctr">
              <a:buFontTx/>
              <a:buNone/>
              <a:defRPr/>
            </a:pPr>
            <a:endParaRPr lang="en-GB" sz="2800" dirty="0"/>
          </a:p>
        </p:txBody>
      </p:sp>
      <p:pic>
        <p:nvPicPr>
          <p:cNvPr id="3" name="sled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792" y="3656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6615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7568097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sz="4800" b="1" u="sng" dirty="0">
                <a:solidFill>
                  <a:srgbClr val="3333FF"/>
                </a:solidFill>
              </a:rPr>
              <a:t>School </a:t>
            </a:r>
            <a:r>
              <a:rPr lang="en-GB" sz="4800" b="1" u="sng" dirty="0" smtClean="0">
                <a:solidFill>
                  <a:srgbClr val="3333FF"/>
                </a:solidFill>
              </a:rPr>
              <a:t>Readiness…</a:t>
            </a:r>
          </a:p>
          <a:p>
            <a:pPr marL="0" indent="0">
              <a:buNone/>
            </a:pPr>
            <a:endParaRPr lang="en-GB" b="1" i="1" u="sng" dirty="0" smtClean="0"/>
          </a:p>
          <a:p>
            <a:pPr marL="0" indent="0">
              <a:buNone/>
            </a:pPr>
            <a:r>
              <a:rPr lang="en-GB" sz="2800" b="1" i="1" u="sng" dirty="0" smtClean="0"/>
              <a:t>Public </a:t>
            </a:r>
            <a:r>
              <a:rPr lang="en-GB" sz="2800" b="1" i="1" u="sng" dirty="0"/>
              <a:t>Health England’s definition: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 Have good oral health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 Develop motor control and balance for </a:t>
            </a:r>
            <a:endParaRPr lang="en-GB" sz="2800" dirty="0" smtClean="0"/>
          </a:p>
          <a:p>
            <a:r>
              <a:rPr lang="en-GB" sz="2800" dirty="0"/>
              <a:t> </a:t>
            </a:r>
            <a:r>
              <a:rPr lang="en-GB" sz="2800" dirty="0" smtClean="0"/>
              <a:t>   a </a:t>
            </a:r>
            <a:r>
              <a:rPr lang="en-GB" sz="2800" dirty="0"/>
              <a:t>range of physical activities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 Are independent in toileting &amp; eating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 Are well nourished and within normal </a:t>
            </a:r>
            <a:endParaRPr lang="en-GB" sz="2800" dirty="0" smtClean="0"/>
          </a:p>
          <a:p>
            <a:r>
              <a:rPr lang="en-GB" sz="2800" dirty="0"/>
              <a:t> </a:t>
            </a:r>
            <a:r>
              <a:rPr lang="en-GB" sz="2800" dirty="0" smtClean="0"/>
              <a:t>   weight </a:t>
            </a:r>
            <a:r>
              <a:rPr lang="en-GB" sz="2800" dirty="0"/>
              <a:t>for height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 Have </a:t>
            </a:r>
            <a:r>
              <a:rPr lang="en-GB" sz="2800" dirty="0"/>
              <a:t>received all childhood immunisations</a:t>
            </a:r>
          </a:p>
          <a:p>
            <a:endParaRPr lang="en-GB" dirty="0"/>
          </a:p>
        </p:txBody>
      </p:sp>
      <p:pic>
        <p:nvPicPr>
          <p:cNvPr id="3" name="slid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3156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2656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600" u="sng" dirty="0">
                <a:solidFill>
                  <a:srgbClr val="FF3300"/>
                </a:solidFill>
              </a:rPr>
              <a:t>Nursery &amp; Reception </a:t>
            </a:r>
            <a:r>
              <a:rPr lang="en-GB" altLang="en-US" sz="3600" u="sng" dirty="0" smtClean="0">
                <a:solidFill>
                  <a:srgbClr val="FF3300"/>
                </a:solidFill>
              </a:rPr>
              <a:t>together</a:t>
            </a:r>
          </a:p>
          <a:p>
            <a:endParaRPr lang="en-GB" altLang="en-US" sz="3600" u="sng" dirty="0">
              <a:solidFill>
                <a:srgbClr val="FF3300"/>
              </a:solidFill>
            </a:endParaRPr>
          </a:p>
          <a:p>
            <a:r>
              <a:rPr lang="en-GB" altLang="en-US" sz="2400" u="sng" dirty="0"/>
              <a:t>We continue to work together ensuring transition is smooth</a:t>
            </a:r>
            <a:r>
              <a:rPr lang="en-GB" altLang="en-US" sz="2400" u="sng" dirty="0" smtClean="0"/>
              <a:t>.</a:t>
            </a:r>
          </a:p>
          <a:p>
            <a:endParaRPr lang="en-GB" alt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Teaching; family groups and phonic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Timetable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Adults</a:t>
            </a:r>
          </a:p>
          <a:p>
            <a:r>
              <a:rPr lang="en-GB" altLang="en-US" u="sng" dirty="0"/>
              <a:t/>
            </a:r>
            <a:br>
              <a:rPr lang="en-GB" altLang="en-US" u="sng" dirty="0"/>
            </a:br>
            <a:r>
              <a:rPr lang="en-GB" altLang="en-US" u="sng" dirty="0">
                <a:solidFill>
                  <a:srgbClr val="FF3300"/>
                </a:solidFill>
              </a:rPr>
              <a:t/>
            </a:r>
            <a:br>
              <a:rPr lang="en-GB" altLang="en-US" u="sng" dirty="0">
                <a:solidFill>
                  <a:srgbClr val="FF3300"/>
                </a:solidFill>
              </a:rPr>
            </a:br>
            <a:endParaRPr lang="en-GB" dirty="0"/>
          </a:p>
        </p:txBody>
      </p:sp>
      <p:pic>
        <p:nvPicPr>
          <p:cNvPr id="3" name="slid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92280" y="42210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497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32656"/>
            <a:ext cx="756084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u="sng" dirty="0">
                <a:solidFill>
                  <a:srgbClr val="FF3300"/>
                </a:solidFill>
              </a:rPr>
              <a:t>How Nursery and Reception children learn in Early years</a:t>
            </a:r>
            <a:r>
              <a:rPr lang="en-GB" altLang="en-US" sz="2800" u="sng" dirty="0" smtClean="0">
                <a:solidFill>
                  <a:srgbClr val="FF3300"/>
                </a:solidFill>
              </a:rPr>
              <a:t>?</a:t>
            </a:r>
          </a:p>
          <a:p>
            <a:endParaRPr lang="en-GB" u="sng" dirty="0">
              <a:solidFill>
                <a:srgbClr val="FF3300"/>
              </a:solidFill>
            </a:endParaRPr>
          </a:p>
          <a:p>
            <a:pPr marL="0" indent="0">
              <a:buNone/>
            </a:pPr>
            <a:r>
              <a:rPr lang="en-GB" sz="2400" b="1" i="1" u="sng" dirty="0"/>
              <a:t>Play </a:t>
            </a:r>
            <a:r>
              <a:rPr lang="en-GB" sz="2400" dirty="0"/>
              <a:t> – engaging</a:t>
            </a:r>
            <a:br>
              <a:rPr lang="en-GB" sz="2400" dirty="0"/>
            </a:br>
            <a:r>
              <a:rPr lang="en-GB" sz="2400" dirty="0"/>
              <a:t>          - purposeful</a:t>
            </a:r>
            <a:br>
              <a:rPr lang="en-GB" sz="2400" dirty="0"/>
            </a:br>
            <a:r>
              <a:rPr lang="en-GB" sz="2400" dirty="0"/>
              <a:t>          - adult supported</a:t>
            </a:r>
            <a:br>
              <a:rPr lang="en-GB" sz="2400" dirty="0"/>
            </a:br>
            <a:r>
              <a:rPr lang="en-GB" sz="2400" dirty="0"/>
              <a:t>          - child initiated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i="1" u="sng" dirty="0"/>
              <a:t>Adult directed tasks </a:t>
            </a:r>
            <a:r>
              <a:rPr lang="en-GB" sz="2400" b="1" i="1" dirty="0"/>
              <a:t> </a:t>
            </a:r>
            <a:r>
              <a:rPr lang="en-GB" sz="2400" dirty="0"/>
              <a:t>– planned activities from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                                 curriculum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                                    - daily phonic sessions</a:t>
            </a:r>
          </a:p>
          <a:p>
            <a:pPr marL="0" indent="0">
              <a:buNone/>
            </a:pPr>
            <a:r>
              <a:rPr lang="en-GB" sz="2400" dirty="0"/>
              <a:t>                                    - individual &amp; guided 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                                reading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                                    - handwriting (pre-cursive)</a:t>
            </a:r>
          </a:p>
          <a:p>
            <a:pPr marL="0" indent="0">
              <a:buNone/>
            </a:pPr>
            <a:r>
              <a:rPr lang="en-GB" sz="2400" dirty="0"/>
              <a:t>                                    - ‘Little big maths’ scheme</a:t>
            </a:r>
          </a:p>
          <a:p>
            <a:pPr marL="0" indent="0">
              <a:buNone/>
            </a:pPr>
            <a:r>
              <a:rPr lang="en-GB" sz="2400" dirty="0"/>
              <a:t>                                    - 1-1 specific interventions</a:t>
            </a:r>
          </a:p>
          <a:p>
            <a:endParaRPr lang="en-GB" dirty="0"/>
          </a:p>
        </p:txBody>
      </p:sp>
      <p:pic>
        <p:nvPicPr>
          <p:cNvPr id="3" name="slide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584" y="4365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264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80648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tx2"/>
                </a:solidFill>
              </a:rPr>
              <a:t>Assessing</a:t>
            </a:r>
          </a:p>
          <a:p>
            <a:endParaRPr lang="en-US" sz="3600" b="1" u="sng" dirty="0" smtClean="0">
              <a:solidFill>
                <a:schemeClr val="tx2"/>
              </a:solidFill>
            </a:endParaRPr>
          </a:p>
          <a:p>
            <a:pPr algn="ctr"/>
            <a:r>
              <a:rPr lang="en-US" sz="2800" dirty="0"/>
              <a:t>We build on the profile around your child to share with you, </a:t>
            </a:r>
            <a:r>
              <a:rPr lang="en-US" sz="2800" dirty="0" smtClean="0"/>
              <a:t>adding </a:t>
            </a:r>
            <a:r>
              <a:rPr lang="en-US" sz="2800" dirty="0"/>
              <a:t>to the ‘learning </a:t>
            </a:r>
            <a:r>
              <a:rPr lang="en-US" sz="2800" dirty="0" smtClean="0"/>
              <a:t>journey’ that  encapsulates </a:t>
            </a:r>
            <a:r>
              <a:rPr lang="en-US" sz="2800" dirty="0"/>
              <a:t>the experiences </a:t>
            </a:r>
            <a:r>
              <a:rPr lang="en-US" sz="2800" dirty="0" smtClean="0"/>
              <a:t>the children </a:t>
            </a:r>
            <a:r>
              <a:rPr lang="en-US" sz="2800" dirty="0"/>
              <a:t>take while in </a:t>
            </a:r>
            <a:r>
              <a:rPr lang="en-US" sz="2800" dirty="0" smtClean="0"/>
              <a:t>school. We ensure </a:t>
            </a:r>
            <a:r>
              <a:rPr lang="en-US" sz="2800" dirty="0"/>
              <a:t>they </a:t>
            </a:r>
            <a:r>
              <a:rPr lang="en-US" sz="2800" dirty="0" smtClean="0"/>
              <a:t>continue to move </a:t>
            </a:r>
            <a:r>
              <a:rPr lang="en-US" sz="2800" dirty="0"/>
              <a:t>forward in their learning and </a:t>
            </a:r>
            <a:r>
              <a:rPr lang="en-US" sz="2800" dirty="0" smtClean="0"/>
              <a:t>their experiences.</a:t>
            </a:r>
          </a:p>
          <a:p>
            <a:endParaRPr lang="en-US" dirty="0"/>
          </a:p>
          <a:p>
            <a:pPr algn="ctr"/>
            <a:r>
              <a:rPr lang="en-GB" altLang="en-US" sz="2400" dirty="0">
                <a:solidFill>
                  <a:srgbClr val="FF3300"/>
                </a:solidFill>
              </a:rPr>
              <a:t>Any information to be passed on to school regarding previous setting or other child care experiences.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3" name="slide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7984" y="5311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4545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66" y="1772816"/>
            <a:ext cx="8840882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4400" b="1" i="1" u="sng" dirty="0">
                <a:solidFill>
                  <a:schemeClr val="tx2"/>
                </a:solidFill>
              </a:rPr>
              <a:t>Teams’ virtual meeting dates...</a:t>
            </a:r>
            <a:endParaRPr lang="en-GB" sz="4400" b="1" u="sng" dirty="0" smtClean="0">
              <a:solidFill>
                <a:srgbClr val="3333FF"/>
              </a:solidFill>
            </a:endParaRPr>
          </a:p>
          <a:p>
            <a:pPr algn="ctr">
              <a:buNone/>
            </a:pPr>
            <a:endParaRPr lang="en-GB" sz="4400" b="1" u="sng" dirty="0">
              <a:solidFill>
                <a:srgbClr val="3333FF"/>
              </a:solidFill>
            </a:endParaRPr>
          </a:p>
          <a:p>
            <a:pPr algn="ctr">
              <a:buNone/>
            </a:pPr>
            <a:r>
              <a:rPr lang="en-GB" sz="4000" b="1" u="sng" dirty="0" smtClean="0">
                <a:solidFill>
                  <a:srgbClr val="3333FF"/>
                </a:solidFill>
              </a:rPr>
              <a:t>Nursery </a:t>
            </a:r>
            <a:r>
              <a:rPr lang="en-GB" sz="4000" b="1" u="sng" dirty="0" smtClean="0">
                <a:solidFill>
                  <a:srgbClr val="3333FF"/>
                </a:solidFill>
              </a:rPr>
              <a:t>: </a:t>
            </a:r>
            <a:r>
              <a:rPr lang="en-GB" sz="4000" b="1" u="sng" dirty="0" smtClean="0">
                <a:solidFill>
                  <a:srgbClr val="3333FF"/>
                </a:solidFill>
              </a:rPr>
              <a:t>6</a:t>
            </a:r>
            <a:r>
              <a:rPr lang="en-GB" sz="4000" b="1" u="sng" baseline="30000" dirty="0" smtClean="0">
                <a:solidFill>
                  <a:srgbClr val="3333FF"/>
                </a:solidFill>
              </a:rPr>
              <a:t>th</a:t>
            </a:r>
            <a:r>
              <a:rPr lang="en-GB" sz="4000" b="1" u="sng" dirty="0" smtClean="0">
                <a:solidFill>
                  <a:srgbClr val="3333FF"/>
                </a:solidFill>
              </a:rPr>
              <a:t>-8</a:t>
            </a:r>
            <a:r>
              <a:rPr lang="en-GB" sz="4000" b="1" u="sng" baseline="30000" dirty="0" smtClean="0">
                <a:solidFill>
                  <a:srgbClr val="3333FF"/>
                </a:solidFill>
              </a:rPr>
              <a:t>th</a:t>
            </a:r>
            <a:r>
              <a:rPr lang="en-GB" sz="4000" b="1" u="sng" dirty="0" smtClean="0">
                <a:solidFill>
                  <a:srgbClr val="3333FF"/>
                </a:solidFill>
              </a:rPr>
              <a:t> September</a:t>
            </a:r>
          </a:p>
          <a:p>
            <a:pPr algn="ctr">
              <a:buNone/>
            </a:pPr>
            <a:r>
              <a:rPr lang="en-GB" sz="4000" b="1" u="sng" dirty="0" smtClean="0">
                <a:solidFill>
                  <a:srgbClr val="3333FF"/>
                </a:solidFill>
              </a:rPr>
              <a:t>Reception </a:t>
            </a:r>
            <a:r>
              <a:rPr lang="en-GB" sz="4000" b="1" u="sng" dirty="0" smtClean="0">
                <a:solidFill>
                  <a:srgbClr val="3333FF"/>
                </a:solidFill>
              </a:rPr>
              <a:t>: 7</a:t>
            </a:r>
            <a:r>
              <a:rPr lang="en-GB" sz="4000" b="1" u="sng" baseline="30000" dirty="0" smtClean="0">
                <a:solidFill>
                  <a:srgbClr val="3333FF"/>
                </a:solidFill>
              </a:rPr>
              <a:t>th</a:t>
            </a:r>
            <a:r>
              <a:rPr lang="en-GB" sz="4000" b="1" u="sng" dirty="0">
                <a:solidFill>
                  <a:srgbClr val="3333FF"/>
                </a:solidFill>
              </a:rPr>
              <a:t> </a:t>
            </a:r>
            <a:r>
              <a:rPr lang="en-GB" sz="4000" b="1" u="sng" dirty="0" smtClean="0">
                <a:solidFill>
                  <a:srgbClr val="3333FF"/>
                </a:solidFill>
              </a:rPr>
              <a:t>&amp; </a:t>
            </a:r>
            <a:r>
              <a:rPr lang="en-GB" sz="4000" b="1" u="sng" dirty="0" smtClean="0">
                <a:solidFill>
                  <a:srgbClr val="3333FF"/>
                </a:solidFill>
              </a:rPr>
              <a:t>8</a:t>
            </a:r>
            <a:r>
              <a:rPr lang="en-GB" sz="4000" b="1" u="sng" baseline="30000" dirty="0" smtClean="0">
                <a:solidFill>
                  <a:srgbClr val="3333FF"/>
                </a:solidFill>
              </a:rPr>
              <a:t>th</a:t>
            </a:r>
            <a:r>
              <a:rPr lang="en-GB" sz="4000" b="1" u="sng" dirty="0" smtClean="0">
                <a:solidFill>
                  <a:srgbClr val="3333FF"/>
                </a:solidFill>
              </a:rPr>
              <a:t> </a:t>
            </a:r>
            <a:r>
              <a:rPr lang="en-GB" sz="4000" b="1" u="sng" dirty="0" smtClean="0">
                <a:solidFill>
                  <a:srgbClr val="3333FF"/>
                </a:solidFill>
              </a:rPr>
              <a:t>September</a:t>
            </a:r>
            <a:endParaRPr lang="en-GB" sz="4000" b="1" u="sng" dirty="0">
              <a:solidFill>
                <a:srgbClr val="3333FF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27784" y="55892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02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 mar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764704"/>
            <a:ext cx="4032448" cy="4068514"/>
          </a:xfrm>
          <a:prstGeom prst="rect">
            <a:avLst/>
          </a:prstGeom>
        </p:spPr>
      </p:pic>
      <p:pic>
        <p:nvPicPr>
          <p:cNvPr id="4" name="Recordslide 10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9912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3199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24849</TotalTime>
  <Words>211</Words>
  <Application>Microsoft Office PowerPoint</Application>
  <PresentationFormat>On-screen Show (4:3)</PresentationFormat>
  <Paragraphs>58</Paragraphs>
  <Slides>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Comic Sans MS</vt:lpstr>
      <vt:lpstr>Wingdings</vt:lpstr>
      <vt:lpstr>Crayons</vt:lpstr>
      <vt:lpstr>Press the sound button for each slide to hear a commentary.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McGuinness 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Gregorys Nursery</dc:title>
  <dc:creator>McGuinness</dc:creator>
  <cp:lastModifiedBy>st-smith-e</cp:lastModifiedBy>
  <cp:revision>171</cp:revision>
  <cp:lastPrinted>2020-06-08T12:53:30Z</cp:lastPrinted>
  <dcterms:created xsi:type="dcterms:W3CDTF">2003-06-29T05:43:32Z</dcterms:created>
  <dcterms:modified xsi:type="dcterms:W3CDTF">2021-06-17T14:03:04Z</dcterms:modified>
</cp:coreProperties>
</file>