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5"/>
  </p:notesMasterIdLst>
  <p:handoutMasterIdLst>
    <p:handoutMasterId r:id="rId26"/>
  </p:handoutMasterIdLst>
  <p:sldIdLst>
    <p:sldId id="256" r:id="rId3"/>
    <p:sldId id="291" r:id="rId4"/>
    <p:sldId id="308" r:id="rId5"/>
    <p:sldId id="257" r:id="rId6"/>
    <p:sldId id="260" r:id="rId7"/>
    <p:sldId id="265" r:id="rId8"/>
    <p:sldId id="272" r:id="rId9"/>
    <p:sldId id="304" r:id="rId10"/>
    <p:sldId id="266" r:id="rId11"/>
    <p:sldId id="261" r:id="rId12"/>
    <p:sldId id="269" r:id="rId13"/>
    <p:sldId id="274" r:id="rId14"/>
    <p:sldId id="273" r:id="rId15"/>
    <p:sldId id="270" r:id="rId16"/>
    <p:sldId id="271" r:id="rId17"/>
    <p:sldId id="288" r:id="rId18"/>
    <p:sldId id="310" r:id="rId19"/>
    <p:sldId id="284" r:id="rId20"/>
    <p:sldId id="286" r:id="rId21"/>
    <p:sldId id="267" r:id="rId22"/>
    <p:sldId id="311" r:id="rId23"/>
    <p:sldId id="301" r:id="rId24"/>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A39ECB-00A5-4825-8871-DC96361DEB7C}">
          <p14:sldIdLst>
            <p14:sldId id="256"/>
            <p14:sldId id="291"/>
            <p14:sldId id="308"/>
            <p14:sldId id="257"/>
            <p14:sldId id="260"/>
            <p14:sldId id="265"/>
            <p14:sldId id="272"/>
            <p14:sldId id="304"/>
            <p14:sldId id="266"/>
            <p14:sldId id="261"/>
            <p14:sldId id="269"/>
            <p14:sldId id="274"/>
            <p14:sldId id="273"/>
            <p14:sldId id="270"/>
            <p14:sldId id="271"/>
            <p14:sldId id="288"/>
            <p14:sldId id="310"/>
            <p14:sldId id="284"/>
            <p14:sldId id="286"/>
            <p14:sldId id="267"/>
            <p14:sldId id="311"/>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rby Richard (RBK) Walsall Healthcare NHS Trust"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CC30"/>
    <a:srgbClr val="EFEBF5"/>
    <a:srgbClr val="DEF7F8"/>
    <a:srgbClr val="C6D6D4"/>
    <a:srgbClr val="FEECDE"/>
    <a:srgbClr val="EB7FCC"/>
    <a:srgbClr val="FF7C80"/>
    <a:srgbClr val="0033CC"/>
    <a:srgbClr val="F3E0EB"/>
    <a:srgbClr val="E5D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DA10F-4D84-49ED-9A23-9D59AF764A37}" v="25" dt="2022-08-04T11:13:28.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3" autoAdjust="0"/>
    <p:restoredTop sz="80126" autoAdjust="0"/>
  </p:normalViewPr>
  <p:slideViewPr>
    <p:cSldViewPr>
      <p:cViewPr varScale="1">
        <p:scale>
          <a:sx n="85" d="100"/>
          <a:sy n="85" d="100"/>
        </p:scale>
        <p:origin x="70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70E97-D3B3-4DAA-8ECF-BDD47099083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4E3935A-45A5-4169-8229-0D04BEBCBEEE}">
      <dgm:prSet/>
      <dgm:spPr>
        <a:solidFill>
          <a:schemeClr val="accent3">
            <a:lumMod val="60000"/>
            <a:lumOff val="40000"/>
          </a:schemeClr>
        </a:solidFill>
      </dgm:spPr>
      <dgm:t>
        <a:bodyPr/>
        <a:lstStyle/>
        <a:p>
          <a:r>
            <a:rPr lang="en-GB"/>
            <a:t>Physical</a:t>
          </a:r>
        </a:p>
      </dgm:t>
    </dgm:pt>
    <dgm:pt modelId="{121095A5-38BD-49C5-B75F-7ADCBBECF441}" type="parTrans" cxnId="{353288DA-674F-45D1-8E1E-8CB538CBB48C}">
      <dgm:prSet/>
      <dgm:spPr/>
      <dgm:t>
        <a:bodyPr/>
        <a:lstStyle/>
        <a:p>
          <a:endParaRPr lang="en-GB"/>
        </a:p>
      </dgm:t>
    </dgm:pt>
    <dgm:pt modelId="{B57FC946-A919-4D47-A2C3-99ABEF87B98A}" type="sibTrans" cxnId="{353288DA-674F-45D1-8E1E-8CB538CBB48C}">
      <dgm:prSet/>
      <dgm:spPr/>
      <dgm:t>
        <a:bodyPr/>
        <a:lstStyle/>
        <a:p>
          <a:endParaRPr lang="en-GB"/>
        </a:p>
      </dgm:t>
    </dgm:pt>
    <dgm:pt modelId="{83A0CFB7-361D-471C-A980-282605B32211}">
      <dgm:prSet/>
      <dgm:spPr>
        <a:solidFill>
          <a:schemeClr val="accent6">
            <a:lumMod val="60000"/>
            <a:lumOff val="40000"/>
          </a:schemeClr>
        </a:solidFill>
      </dgm:spPr>
      <dgm:t>
        <a:bodyPr/>
        <a:lstStyle/>
        <a:p>
          <a:r>
            <a:rPr lang="en-GB"/>
            <a:t>Sensory</a:t>
          </a:r>
        </a:p>
      </dgm:t>
    </dgm:pt>
    <dgm:pt modelId="{E4BB3C7E-C712-4204-BE92-0A3B7F91FEA2}" type="parTrans" cxnId="{369348FF-C242-4EC7-904F-29DB078F40D7}">
      <dgm:prSet/>
      <dgm:spPr/>
      <dgm:t>
        <a:bodyPr/>
        <a:lstStyle/>
        <a:p>
          <a:endParaRPr lang="en-GB"/>
        </a:p>
      </dgm:t>
    </dgm:pt>
    <dgm:pt modelId="{2DE473A0-620B-4BE5-881F-6483FDB24C69}" type="sibTrans" cxnId="{369348FF-C242-4EC7-904F-29DB078F40D7}">
      <dgm:prSet/>
      <dgm:spPr/>
      <dgm:t>
        <a:bodyPr/>
        <a:lstStyle/>
        <a:p>
          <a:endParaRPr lang="en-GB"/>
        </a:p>
      </dgm:t>
    </dgm:pt>
    <dgm:pt modelId="{2C428C40-992D-4B5C-B6EC-CEAF67EF3025}">
      <dgm:prSet/>
      <dgm:spPr>
        <a:solidFill>
          <a:schemeClr val="accent1">
            <a:lumMod val="40000"/>
            <a:lumOff val="60000"/>
          </a:schemeClr>
        </a:solidFill>
      </dgm:spPr>
      <dgm:t>
        <a:bodyPr/>
        <a:lstStyle/>
        <a:p>
          <a:r>
            <a:rPr lang="en-GB"/>
            <a:t>Environment</a:t>
          </a:r>
        </a:p>
      </dgm:t>
    </dgm:pt>
    <dgm:pt modelId="{DD42B1E0-431E-4AA8-AC25-DA1A60F59BAA}" type="parTrans" cxnId="{CA0A680E-A016-4ED1-8554-07977CCCA045}">
      <dgm:prSet/>
      <dgm:spPr/>
      <dgm:t>
        <a:bodyPr/>
        <a:lstStyle/>
        <a:p>
          <a:endParaRPr lang="en-GB"/>
        </a:p>
      </dgm:t>
    </dgm:pt>
    <dgm:pt modelId="{082BB330-5E63-48BE-AD01-90F114FFB2D5}" type="sibTrans" cxnId="{CA0A680E-A016-4ED1-8554-07977CCCA045}">
      <dgm:prSet/>
      <dgm:spPr/>
      <dgm:t>
        <a:bodyPr/>
        <a:lstStyle/>
        <a:p>
          <a:endParaRPr lang="en-GB"/>
        </a:p>
      </dgm:t>
    </dgm:pt>
    <dgm:pt modelId="{17872D52-21CD-43FD-B496-FD5AF356DDC4}">
      <dgm:prSet/>
      <dgm:spPr>
        <a:solidFill>
          <a:schemeClr val="accent4">
            <a:lumMod val="40000"/>
            <a:lumOff val="60000"/>
          </a:schemeClr>
        </a:solidFill>
      </dgm:spPr>
      <dgm:t>
        <a:bodyPr/>
        <a:lstStyle/>
        <a:p>
          <a:r>
            <a:rPr lang="en-GB"/>
            <a:t>Behavioural </a:t>
          </a:r>
        </a:p>
      </dgm:t>
    </dgm:pt>
    <dgm:pt modelId="{9B5793B5-003D-46B4-8BDF-27F202ABFCFF}" type="parTrans" cxnId="{3D478776-1AB0-4828-ABF4-93529922BD42}">
      <dgm:prSet/>
      <dgm:spPr/>
      <dgm:t>
        <a:bodyPr/>
        <a:lstStyle/>
        <a:p>
          <a:endParaRPr lang="en-GB"/>
        </a:p>
      </dgm:t>
    </dgm:pt>
    <dgm:pt modelId="{0985DB21-D6CA-4A95-A1DA-4FE92F3F19CD}" type="sibTrans" cxnId="{3D478776-1AB0-4828-ABF4-93529922BD42}">
      <dgm:prSet/>
      <dgm:spPr/>
      <dgm:t>
        <a:bodyPr/>
        <a:lstStyle/>
        <a:p>
          <a:endParaRPr lang="en-GB"/>
        </a:p>
      </dgm:t>
    </dgm:pt>
    <dgm:pt modelId="{E85758C1-9D45-49E5-B6C9-0A542A586F6A}" type="pres">
      <dgm:prSet presAssocID="{FA970E97-D3B3-4DAA-8ECF-BDD470990832}" presName="cycle" presStyleCnt="0">
        <dgm:presLayoutVars>
          <dgm:dir/>
          <dgm:resizeHandles val="exact"/>
        </dgm:presLayoutVars>
      </dgm:prSet>
      <dgm:spPr/>
    </dgm:pt>
    <dgm:pt modelId="{677AD3F8-1467-4E19-8484-28E498EF2CDA}" type="pres">
      <dgm:prSet presAssocID="{44E3935A-45A5-4169-8229-0D04BEBCBEEE}" presName="node" presStyleLbl="node1" presStyleIdx="0" presStyleCnt="4">
        <dgm:presLayoutVars>
          <dgm:bulletEnabled val="1"/>
        </dgm:presLayoutVars>
      </dgm:prSet>
      <dgm:spPr/>
    </dgm:pt>
    <dgm:pt modelId="{B850BB65-E08E-4767-8269-0FC079860AAA}" type="pres">
      <dgm:prSet presAssocID="{B57FC946-A919-4D47-A2C3-99ABEF87B98A}" presName="sibTrans" presStyleLbl="sibTrans2D1" presStyleIdx="0" presStyleCnt="4"/>
      <dgm:spPr/>
    </dgm:pt>
    <dgm:pt modelId="{DE61BFD2-7F2F-42DC-8B4E-AB876305CF75}" type="pres">
      <dgm:prSet presAssocID="{B57FC946-A919-4D47-A2C3-99ABEF87B98A}" presName="connectorText" presStyleLbl="sibTrans2D1" presStyleIdx="0" presStyleCnt="4"/>
      <dgm:spPr/>
    </dgm:pt>
    <dgm:pt modelId="{F0279200-DFC3-47A4-A5F8-8BCEEBA44C96}" type="pres">
      <dgm:prSet presAssocID="{83A0CFB7-361D-471C-A980-282605B32211}" presName="node" presStyleLbl="node1" presStyleIdx="1" presStyleCnt="4">
        <dgm:presLayoutVars>
          <dgm:bulletEnabled val="1"/>
        </dgm:presLayoutVars>
      </dgm:prSet>
      <dgm:spPr/>
    </dgm:pt>
    <dgm:pt modelId="{8D81240F-F394-480D-A295-2C24B90AA734}" type="pres">
      <dgm:prSet presAssocID="{2DE473A0-620B-4BE5-881F-6483FDB24C69}" presName="sibTrans" presStyleLbl="sibTrans2D1" presStyleIdx="1" presStyleCnt="4"/>
      <dgm:spPr/>
    </dgm:pt>
    <dgm:pt modelId="{4AA7F858-B83A-4F56-9337-950DE0950B64}" type="pres">
      <dgm:prSet presAssocID="{2DE473A0-620B-4BE5-881F-6483FDB24C69}" presName="connectorText" presStyleLbl="sibTrans2D1" presStyleIdx="1" presStyleCnt="4"/>
      <dgm:spPr/>
    </dgm:pt>
    <dgm:pt modelId="{146B8DBF-CF1A-4830-A424-16ABB4AFC16A}" type="pres">
      <dgm:prSet presAssocID="{2C428C40-992D-4B5C-B6EC-CEAF67EF3025}" presName="node" presStyleLbl="node1" presStyleIdx="2" presStyleCnt="4">
        <dgm:presLayoutVars>
          <dgm:bulletEnabled val="1"/>
        </dgm:presLayoutVars>
      </dgm:prSet>
      <dgm:spPr/>
    </dgm:pt>
    <dgm:pt modelId="{0EFAA679-E066-4B3D-BB9C-F387779D48FB}" type="pres">
      <dgm:prSet presAssocID="{082BB330-5E63-48BE-AD01-90F114FFB2D5}" presName="sibTrans" presStyleLbl="sibTrans2D1" presStyleIdx="2" presStyleCnt="4"/>
      <dgm:spPr/>
    </dgm:pt>
    <dgm:pt modelId="{04660C00-D604-4AE8-8942-D02A6AC8225F}" type="pres">
      <dgm:prSet presAssocID="{082BB330-5E63-48BE-AD01-90F114FFB2D5}" presName="connectorText" presStyleLbl="sibTrans2D1" presStyleIdx="2" presStyleCnt="4"/>
      <dgm:spPr/>
    </dgm:pt>
    <dgm:pt modelId="{CCC5D18E-7A3A-41F2-BB6F-B25ADBBC4151}" type="pres">
      <dgm:prSet presAssocID="{17872D52-21CD-43FD-B496-FD5AF356DDC4}" presName="node" presStyleLbl="node1" presStyleIdx="3" presStyleCnt="4">
        <dgm:presLayoutVars>
          <dgm:bulletEnabled val="1"/>
        </dgm:presLayoutVars>
      </dgm:prSet>
      <dgm:spPr/>
    </dgm:pt>
    <dgm:pt modelId="{D7C4C9D6-000C-4EBC-8954-66FD752457B4}" type="pres">
      <dgm:prSet presAssocID="{0985DB21-D6CA-4A95-A1DA-4FE92F3F19CD}" presName="sibTrans" presStyleLbl="sibTrans2D1" presStyleIdx="3" presStyleCnt="4"/>
      <dgm:spPr/>
    </dgm:pt>
    <dgm:pt modelId="{6849E547-2C75-4077-98B1-164382446D61}" type="pres">
      <dgm:prSet presAssocID="{0985DB21-D6CA-4A95-A1DA-4FE92F3F19CD}" presName="connectorText" presStyleLbl="sibTrans2D1" presStyleIdx="3" presStyleCnt="4"/>
      <dgm:spPr/>
    </dgm:pt>
  </dgm:ptLst>
  <dgm:cxnLst>
    <dgm:cxn modelId="{CA0A680E-A016-4ED1-8554-07977CCCA045}" srcId="{FA970E97-D3B3-4DAA-8ECF-BDD470990832}" destId="{2C428C40-992D-4B5C-B6EC-CEAF67EF3025}" srcOrd="2" destOrd="0" parTransId="{DD42B1E0-431E-4AA8-AC25-DA1A60F59BAA}" sibTransId="{082BB330-5E63-48BE-AD01-90F114FFB2D5}"/>
    <dgm:cxn modelId="{EFAA8A45-92E9-4176-B383-663E5979CA67}" type="presOf" srcId="{44E3935A-45A5-4169-8229-0D04BEBCBEEE}" destId="{677AD3F8-1467-4E19-8484-28E498EF2CDA}" srcOrd="0" destOrd="0" presId="urn:microsoft.com/office/officeart/2005/8/layout/cycle2"/>
    <dgm:cxn modelId="{37924066-2FA3-42A7-8747-1C362CAF8019}" type="presOf" srcId="{0985DB21-D6CA-4A95-A1DA-4FE92F3F19CD}" destId="{6849E547-2C75-4077-98B1-164382446D61}" srcOrd="1" destOrd="0" presId="urn:microsoft.com/office/officeart/2005/8/layout/cycle2"/>
    <dgm:cxn modelId="{3D478776-1AB0-4828-ABF4-93529922BD42}" srcId="{FA970E97-D3B3-4DAA-8ECF-BDD470990832}" destId="{17872D52-21CD-43FD-B496-FD5AF356DDC4}" srcOrd="3" destOrd="0" parTransId="{9B5793B5-003D-46B4-8BDF-27F202ABFCFF}" sibTransId="{0985DB21-D6CA-4A95-A1DA-4FE92F3F19CD}"/>
    <dgm:cxn modelId="{947F857E-66E7-41C9-856B-0E2B395AF1F6}" type="presOf" srcId="{082BB330-5E63-48BE-AD01-90F114FFB2D5}" destId="{04660C00-D604-4AE8-8942-D02A6AC8225F}" srcOrd="1" destOrd="0" presId="urn:microsoft.com/office/officeart/2005/8/layout/cycle2"/>
    <dgm:cxn modelId="{993B7280-9CA6-427A-8A28-5E0892F224CE}" type="presOf" srcId="{B57FC946-A919-4D47-A2C3-99ABEF87B98A}" destId="{DE61BFD2-7F2F-42DC-8B4E-AB876305CF75}" srcOrd="1" destOrd="0" presId="urn:microsoft.com/office/officeart/2005/8/layout/cycle2"/>
    <dgm:cxn modelId="{5015B096-78C8-4C96-9526-93A010BBCD25}" type="presOf" srcId="{2DE473A0-620B-4BE5-881F-6483FDB24C69}" destId="{8D81240F-F394-480D-A295-2C24B90AA734}" srcOrd="0" destOrd="0" presId="urn:microsoft.com/office/officeart/2005/8/layout/cycle2"/>
    <dgm:cxn modelId="{96D5949D-1C04-44C5-8292-712AB26BF0D6}" type="presOf" srcId="{2C428C40-992D-4B5C-B6EC-CEAF67EF3025}" destId="{146B8DBF-CF1A-4830-A424-16ABB4AFC16A}" srcOrd="0" destOrd="0" presId="urn:microsoft.com/office/officeart/2005/8/layout/cycle2"/>
    <dgm:cxn modelId="{E2B09EAE-B0C3-428B-B728-60B2AA20E861}" type="presOf" srcId="{FA970E97-D3B3-4DAA-8ECF-BDD470990832}" destId="{E85758C1-9D45-49E5-B6C9-0A542A586F6A}" srcOrd="0" destOrd="0" presId="urn:microsoft.com/office/officeart/2005/8/layout/cycle2"/>
    <dgm:cxn modelId="{3384ACAF-AB9F-4ABA-AA02-85C0225F2CA1}" type="presOf" srcId="{082BB330-5E63-48BE-AD01-90F114FFB2D5}" destId="{0EFAA679-E066-4B3D-BB9C-F387779D48FB}" srcOrd="0" destOrd="0" presId="urn:microsoft.com/office/officeart/2005/8/layout/cycle2"/>
    <dgm:cxn modelId="{E0EA6AC8-D160-408B-8CA8-605FCF830AFE}" type="presOf" srcId="{B57FC946-A919-4D47-A2C3-99ABEF87B98A}" destId="{B850BB65-E08E-4767-8269-0FC079860AAA}" srcOrd="0" destOrd="0" presId="urn:microsoft.com/office/officeart/2005/8/layout/cycle2"/>
    <dgm:cxn modelId="{A8D628CF-5D66-41AE-912D-E7408318D9AE}" type="presOf" srcId="{83A0CFB7-361D-471C-A980-282605B32211}" destId="{F0279200-DFC3-47A4-A5F8-8BCEEBA44C96}" srcOrd="0" destOrd="0" presId="urn:microsoft.com/office/officeart/2005/8/layout/cycle2"/>
    <dgm:cxn modelId="{353288DA-674F-45D1-8E1E-8CB538CBB48C}" srcId="{FA970E97-D3B3-4DAA-8ECF-BDD470990832}" destId="{44E3935A-45A5-4169-8229-0D04BEBCBEEE}" srcOrd="0" destOrd="0" parTransId="{121095A5-38BD-49C5-B75F-7ADCBBECF441}" sibTransId="{B57FC946-A919-4D47-A2C3-99ABEF87B98A}"/>
    <dgm:cxn modelId="{4B67C7F8-0EB1-4676-9C1B-0F2CB3F0F314}" type="presOf" srcId="{17872D52-21CD-43FD-B496-FD5AF356DDC4}" destId="{CCC5D18E-7A3A-41F2-BB6F-B25ADBBC4151}" srcOrd="0" destOrd="0" presId="urn:microsoft.com/office/officeart/2005/8/layout/cycle2"/>
    <dgm:cxn modelId="{056147FE-AE09-40AA-A874-455FF375995F}" type="presOf" srcId="{0985DB21-D6CA-4A95-A1DA-4FE92F3F19CD}" destId="{D7C4C9D6-000C-4EBC-8954-66FD752457B4}" srcOrd="0" destOrd="0" presId="urn:microsoft.com/office/officeart/2005/8/layout/cycle2"/>
    <dgm:cxn modelId="{369348FF-C242-4EC7-904F-29DB078F40D7}" srcId="{FA970E97-D3B3-4DAA-8ECF-BDD470990832}" destId="{83A0CFB7-361D-471C-A980-282605B32211}" srcOrd="1" destOrd="0" parTransId="{E4BB3C7E-C712-4204-BE92-0A3B7F91FEA2}" sibTransId="{2DE473A0-620B-4BE5-881F-6483FDB24C69}"/>
    <dgm:cxn modelId="{E5F7CAFF-BD9D-40A3-BD37-3660FE56B17F}" type="presOf" srcId="{2DE473A0-620B-4BE5-881F-6483FDB24C69}" destId="{4AA7F858-B83A-4F56-9337-950DE0950B64}" srcOrd="1" destOrd="0" presId="urn:microsoft.com/office/officeart/2005/8/layout/cycle2"/>
    <dgm:cxn modelId="{42F88989-6E62-4B3D-B9CB-805A6397229D}" type="presParOf" srcId="{E85758C1-9D45-49E5-B6C9-0A542A586F6A}" destId="{677AD3F8-1467-4E19-8484-28E498EF2CDA}" srcOrd="0" destOrd="0" presId="urn:microsoft.com/office/officeart/2005/8/layout/cycle2"/>
    <dgm:cxn modelId="{9F7066C3-FAF2-4A7E-B2C3-62DC49F5E4A4}" type="presParOf" srcId="{E85758C1-9D45-49E5-B6C9-0A542A586F6A}" destId="{B850BB65-E08E-4767-8269-0FC079860AAA}" srcOrd="1" destOrd="0" presId="urn:microsoft.com/office/officeart/2005/8/layout/cycle2"/>
    <dgm:cxn modelId="{D50F7AAB-3343-48C7-9ADF-068101F3C983}" type="presParOf" srcId="{B850BB65-E08E-4767-8269-0FC079860AAA}" destId="{DE61BFD2-7F2F-42DC-8B4E-AB876305CF75}" srcOrd="0" destOrd="0" presId="urn:microsoft.com/office/officeart/2005/8/layout/cycle2"/>
    <dgm:cxn modelId="{A7E8AE7A-05D4-4DA2-876C-DCEA160C22D3}" type="presParOf" srcId="{E85758C1-9D45-49E5-B6C9-0A542A586F6A}" destId="{F0279200-DFC3-47A4-A5F8-8BCEEBA44C96}" srcOrd="2" destOrd="0" presId="urn:microsoft.com/office/officeart/2005/8/layout/cycle2"/>
    <dgm:cxn modelId="{4B25612B-6CFB-49C5-9364-82AC7D5225A0}" type="presParOf" srcId="{E85758C1-9D45-49E5-B6C9-0A542A586F6A}" destId="{8D81240F-F394-480D-A295-2C24B90AA734}" srcOrd="3" destOrd="0" presId="urn:microsoft.com/office/officeart/2005/8/layout/cycle2"/>
    <dgm:cxn modelId="{3C82E064-22A4-4B6B-8C52-45A5D3FC1576}" type="presParOf" srcId="{8D81240F-F394-480D-A295-2C24B90AA734}" destId="{4AA7F858-B83A-4F56-9337-950DE0950B64}" srcOrd="0" destOrd="0" presId="urn:microsoft.com/office/officeart/2005/8/layout/cycle2"/>
    <dgm:cxn modelId="{46C3D4DF-4A9E-439A-A3FF-DC0CB5C16DF3}" type="presParOf" srcId="{E85758C1-9D45-49E5-B6C9-0A542A586F6A}" destId="{146B8DBF-CF1A-4830-A424-16ABB4AFC16A}" srcOrd="4" destOrd="0" presId="urn:microsoft.com/office/officeart/2005/8/layout/cycle2"/>
    <dgm:cxn modelId="{1C913CD0-AB82-447F-BB97-D442FE0FE496}" type="presParOf" srcId="{E85758C1-9D45-49E5-B6C9-0A542A586F6A}" destId="{0EFAA679-E066-4B3D-BB9C-F387779D48FB}" srcOrd="5" destOrd="0" presId="urn:microsoft.com/office/officeart/2005/8/layout/cycle2"/>
    <dgm:cxn modelId="{4FC90717-1768-4719-81A7-F46A98811BB1}" type="presParOf" srcId="{0EFAA679-E066-4B3D-BB9C-F387779D48FB}" destId="{04660C00-D604-4AE8-8942-D02A6AC8225F}" srcOrd="0" destOrd="0" presId="urn:microsoft.com/office/officeart/2005/8/layout/cycle2"/>
    <dgm:cxn modelId="{F92CCE5B-2507-488A-A3C6-958591FD04A2}" type="presParOf" srcId="{E85758C1-9D45-49E5-B6C9-0A542A586F6A}" destId="{CCC5D18E-7A3A-41F2-BB6F-B25ADBBC4151}" srcOrd="6" destOrd="0" presId="urn:microsoft.com/office/officeart/2005/8/layout/cycle2"/>
    <dgm:cxn modelId="{CBADCE07-643D-4BC2-A2B1-E880E276FBF8}" type="presParOf" srcId="{E85758C1-9D45-49E5-B6C9-0A542A586F6A}" destId="{D7C4C9D6-000C-4EBC-8954-66FD752457B4}" srcOrd="7" destOrd="0" presId="urn:microsoft.com/office/officeart/2005/8/layout/cycle2"/>
    <dgm:cxn modelId="{46C17633-87CA-401F-A58D-4E38792039D1}" type="presParOf" srcId="{D7C4C9D6-000C-4EBC-8954-66FD752457B4}" destId="{6849E547-2C75-4077-98B1-164382446D6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4891A-1B93-453B-B2A1-5E3CD952C1B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39DA196A-CE82-4F9D-94F3-A8DA0742D10A}">
      <dgm:prSet/>
      <dgm:spPr>
        <a:solidFill>
          <a:schemeClr val="accent4">
            <a:lumMod val="60000"/>
            <a:lumOff val="40000"/>
          </a:schemeClr>
        </a:solidFill>
      </dgm:spPr>
      <dgm:t>
        <a:bodyPr/>
        <a:lstStyle/>
        <a:p>
          <a:r>
            <a:rPr lang="en-GB" b="0" baseline="0" dirty="0"/>
            <a:t>Tolerates</a:t>
          </a:r>
          <a:endParaRPr lang="en-GB" dirty="0"/>
        </a:p>
      </dgm:t>
    </dgm:pt>
    <dgm:pt modelId="{93876F24-1CB4-4A16-AD41-2ACD2F094A9B}" type="parTrans" cxnId="{97B7FB82-4DEA-4C08-970A-D91C879F1553}">
      <dgm:prSet/>
      <dgm:spPr/>
      <dgm:t>
        <a:bodyPr/>
        <a:lstStyle/>
        <a:p>
          <a:endParaRPr lang="en-GB"/>
        </a:p>
      </dgm:t>
    </dgm:pt>
    <dgm:pt modelId="{2A9883B7-273F-4AC0-BA19-D98F1FD3DCE2}" type="sibTrans" cxnId="{97B7FB82-4DEA-4C08-970A-D91C879F1553}">
      <dgm:prSet/>
      <dgm:spPr/>
      <dgm:t>
        <a:bodyPr/>
        <a:lstStyle/>
        <a:p>
          <a:endParaRPr lang="en-GB"/>
        </a:p>
      </dgm:t>
    </dgm:pt>
    <dgm:pt modelId="{94694EBA-CAB0-4AFD-AB2E-1D2C8C5C013A}">
      <dgm:prSet/>
      <dgm:spPr>
        <a:solidFill>
          <a:schemeClr val="accent4">
            <a:lumMod val="60000"/>
            <a:lumOff val="40000"/>
          </a:schemeClr>
        </a:solidFill>
      </dgm:spPr>
      <dgm:t>
        <a:bodyPr/>
        <a:lstStyle/>
        <a:p>
          <a:r>
            <a:rPr lang="en-GB" b="0" baseline="0"/>
            <a:t>Interacts with</a:t>
          </a:r>
          <a:endParaRPr lang="en-GB"/>
        </a:p>
      </dgm:t>
    </dgm:pt>
    <dgm:pt modelId="{DD34ED80-C161-4206-BDFD-AB535E5D72EF}" type="parTrans" cxnId="{D01A2481-DF50-463B-9DE8-4D68FF464CDE}">
      <dgm:prSet/>
      <dgm:spPr/>
      <dgm:t>
        <a:bodyPr/>
        <a:lstStyle/>
        <a:p>
          <a:endParaRPr lang="en-GB"/>
        </a:p>
      </dgm:t>
    </dgm:pt>
    <dgm:pt modelId="{50A85CFB-3BFA-4B98-9400-242A38E94E40}" type="sibTrans" cxnId="{D01A2481-DF50-463B-9DE8-4D68FF464CDE}">
      <dgm:prSet/>
      <dgm:spPr/>
      <dgm:t>
        <a:bodyPr/>
        <a:lstStyle/>
        <a:p>
          <a:endParaRPr lang="en-GB"/>
        </a:p>
      </dgm:t>
    </dgm:pt>
    <dgm:pt modelId="{8CAE4BAA-572D-49EB-ADB5-AC16FBD3AE5F}">
      <dgm:prSet/>
      <dgm:spPr>
        <a:solidFill>
          <a:schemeClr val="accent4">
            <a:lumMod val="60000"/>
            <a:lumOff val="40000"/>
          </a:schemeClr>
        </a:solidFill>
      </dgm:spPr>
      <dgm:t>
        <a:bodyPr/>
        <a:lstStyle/>
        <a:p>
          <a:r>
            <a:rPr lang="en-GB" b="0" baseline="0"/>
            <a:t>Smells</a:t>
          </a:r>
          <a:endParaRPr lang="en-GB"/>
        </a:p>
      </dgm:t>
    </dgm:pt>
    <dgm:pt modelId="{9BC84ED8-0175-41E6-A84F-662810B39407}" type="parTrans" cxnId="{4CFEDBBC-7618-4CD5-A9E3-EC4A4C1DEDE8}">
      <dgm:prSet/>
      <dgm:spPr/>
      <dgm:t>
        <a:bodyPr/>
        <a:lstStyle/>
        <a:p>
          <a:endParaRPr lang="en-GB"/>
        </a:p>
      </dgm:t>
    </dgm:pt>
    <dgm:pt modelId="{E926980B-9248-4613-B71F-7A34825131E5}" type="sibTrans" cxnId="{4CFEDBBC-7618-4CD5-A9E3-EC4A4C1DEDE8}">
      <dgm:prSet/>
      <dgm:spPr/>
      <dgm:t>
        <a:bodyPr/>
        <a:lstStyle/>
        <a:p>
          <a:endParaRPr lang="en-GB"/>
        </a:p>
      </dgm:t>
    </dgm:pt>
    <dgm:pt modelId="{2ED116E5-7423-4876-864F-8811513D8DA3}">
      <dgm:prSet/>
      <dgm:spPr>
        <a:solidFill>
          <a:schemeClr val="accent4">
            <a:lumMod val="60000"/>
            <a:lumOff val="40000"/>
          </a:schemeClr>
        </a:solidFill>
      </dgm:spPr>
      <dgm:t>
        <a:bodyPr/>
        <a:lstStyle/>
        <a:p>
          <a:r>
            <a:rPr lang="en-GB" b="0" baseline="0"/>
            <a:t>Touches</a:t>
          </a:r>
          <a:endParaRPr lang="en-GB"/>
        </a:p>
      </dgm:t>
    </dgm:pt>
    <dgm:pt modelId="{3CDA6CB4-BBD0-48A4-BF23-B15A66076A97}" type="parTrans" cxnId="{8F59998A-F419-4022-9FE1-E305C57D799B}">
      <dgm:prSet/>
      <dgm:spPr/>
      <dgm:t>
        <a:bodyPr/>
        <a:lstStyle/>
        <a:p>
          <a:endParaRPr lang="en-GB"/>
        </a:p>
      </dgm:t>
    </dgm:pt>
    <dgm:pt modelId="{A683AC16-C0D4-4773-8235-0A94A3420B55}" type="sibTrans" cxnId="{8F59998A-F419-4022-9FE1-E305C57D799B}">
      <dgm:prSet/>
      <dgm:spPr/>
      <dgm:t>
        <a:bodyPr/>
        <a:lstStyle/>
        <a:p>
          <a:endParaRPr lang="en-GB"/>
        </a:p>
      </dgm:t>
    </dgm:pt>
    <dgm:pt modelId="{E7580E3C-9D1E-4C11-870A-016D48D577CC}">
      <dgm:prSet/>
      <dgm:spPr>
        <a:solidFill>
          <a:schemeClr val="accent4">
            <a:lumMod val="60000"/>
            <a:lumOff val="40000"/>
          </a:schemeClr>
        </a:solidFill>
      </dgm:spPr>
      <dgm:t>
        <a:bodyPr/>
        <a:lstStyle/>
        <a:p>
          <a:r>
            <a:rPr lang="en-GB" b="0" baseline="0"/>
            <a:t>Tastes</a:t>
          </a:r>
          <a:endParaRPr lang="en-GB"/>
        </a:p>
      </dgm:t>
    </dgm:pt>
    <dgm:pt modelId="{4E220D6B-3D17-4964-8D1E-E4A2F45117D5}" type="parTrans" cxnId="{E2DF6A29-65CF-4A25-B048-1E1E580B4B41}">
      <dgm:prSet/>
      <dgm:spPr/>
      <dgm:t>
        <a:bodyPr/>
        <a:lstStyle/>
        <a:p>
          <a:endParaRPr lang="en-GB"/>
        </a:p>
      </dgm:t>
    </dgm:pt>
    <dgm:pt modelId="{569686D8-03D0-4CCB-B344-1B1AC44A33D1}" type="sibTrans" cxnId="{E2DF6A29-65CF-4A25-B048-1E1E580B4B41}">
      <dgm:prSet/>
      <dgm:spPr/>
      <dgm:t>
        <a:bodyPr/>
        <a:lstStyle/>
        <a:p>
          <a:endParaRPr lang="en-GB"/>
        </a:p>
      </dgm:t>
    </dgm:pt>
    <dgm:pt modelId="{EB5CCE9C-079D-45AC-A2CD-CE2302488A31}">
      <dgm:prSet/>
      <dgm:spPr>
        <a:solidFill>
          <a:schemeClr val="accent4">
            <a:lumMod val="60000"/>
            <a:lumOff val="40000"/>
          </a:schemeClr>
        </a:solidFill>
      </dgm:spPr>
      <dgm:t>
        <a:bodyPr/>
        <a:lstStyle/>
        <a:p>
          <a:r>
            <a:rPr lang="en-GB" b="0" baseline="0"/>
            <a:t>Eats</a:t>
          </a:r>
          <a:endParaRPr lang="en-GB"/>
        </a:p>
      </dgm:t>
    </dgm:pt>
    <dgm:pt modelId="{3E82B04E-2A6C-486B-97D7-4166DD61F906}" type="parTrans" cxnId="{EAF5DD7A-8CE1-4A70-8BCD-DBC439FBC598}">
      <dgm:prSet/>
      <dgm:spPr/>
      <dgm:t>
        <a:bodyPr/>
        <a:lstStyle/>
        <a:p>
          <a:endParaRPr lang="en-GB"/>
        </a:p>
      </dgm:t>
    </dgm:pt>
    <dgm:pt modelId="{C000BA84-25B2-4C43-8551-866A99BB040B}" type="sibTrans" cxnId="{EAF5DD7A-8CE1-4A70-8BCD-DBC439FBC598}">
      <dgm:prSet/>
      <dgm:spPr/>
      <dgm:t>
        <a:bodyPr/>
        <a:lstStyle/>
        <a:p>
          <a:endParaRPr lang="en-GB"/>
        </a:p>
      </dgm:t>
    </dgm:pt>
    <dgm:pt modelId="{12BCACA9-4407-4C9B-AEB1-0E607C9718BD}" type="pres">
      <dgm:prSet presAssocID="{1984891A-1B93-453B-B2A1-5E3CD952C1B7}" presName="CompostProcess" presStyleCnt="0">
        <dgm:presLayoutVars>
          <dgm:dir/>
          <dgm:resizeHandles val="exact"/>
        </dgm:presLayoutVars>
      </dgm:prSet>
      <dgm:spPr/>
    </dgm:pt>
    <dgm:pt modelId="{9DD6C9E1-F9AF-4FEB-BE2B-D5CD7E512805}" type="pres">
      <dgm:prSet presAssocID="{1984891A-1B93-453B-B2A1-5E3CD952C1B7}" presName="arrow" presStyleLbl="bgShp" presStyleIdx="0" presStyleCnt="1"/>
      <dgm:spPr/>
    </dgm:pt>
    <dgm:pt modelId="{0A45A278-18D9-448A-AF70-7D05DDCBD2CC}" type="pres">
      <dgm:prSet presAssocID="{1984891A-1B93-453B-B2A1-5E3CD952C1B7}" presName="linearProcess" presStyleCnt="0"/>
      <dgm:spPr/>
    </dgm:pt>
    <dgm:pt modelId="{E1D55F9C-0F83-4C3B-AE29-7154BD131A69}" type="pres">
      <dgm:prSet presAssocID="{39DA196A-CE82-4F9D-94F3-A8DA0742D10A}" presName="textNode" presStyleLbl="node1" presStyleIdx="0" presStyleCnt="6">
        <dgm:presLayoutVars>
          <dgm:bulletEnabled val="1"/>
        </dgm:presLayoutVars>
      </dgm:prSet>
      <dgm:spPr/>
    </dgm:pt>
    <dgm:pt modelId="{9636ECDF-1E8C-4CDD-AB2D-19880C258F83}" type="pres">
      <dgm:prSet presAssocID="{2A9883B7-273F-4AC0-BA19-D98F1FD3DCE2}" presName="sibTrans" presStyleCnt="0"/>
      <dgm:spPr/>
    </dgm:pt>
    <dgm:pt modelId="{FAE20439-7C3D-4D03-815B-48B18B4D2F87}" type="pres">
      <dgm:prSet presAssocID="{94694EBA-CAB0-4AFD-AB2E-1D2C8C5C013A}" presName="textNode" presStyleLbl="node1" presStyleIdx="1" presStyleCnt="6">
        <dgm:presLayoutVars>
          <dgm:bulletEnabled val="1"/>
        </dgm:presLayoutVars>
      </dgm:prSet>
      <dgm:spPr/>
    </dgm:pt>
    <dgm:pt modelId="{5EF27BEB-E097-4BC1-B2C0-BAE3F615918F}" type="pres">
      <dgm:prSet presAssocID="{50A85CFB-3BFA-4B98-9400-242A38E94E40}" presName="sibTrans" presStyleCnt="0"/>
      <dgm:spPr/>
    </dgm:pt>
    <dgm:pt modelId="{9EDAE244-1F4B-46CE-8472-A5F21A94CA08}" type="pres">
      <dgm:prSet presAssocID="{8CAE4BAA-572D-49EB-ADB5-AC16FBD3AE5F}" presName="textNode" presStyleLbl="node1" presStyleIdx="2" presStyleCnt="6">
        <dgm:presLayoutVars>
          <dgm:bulletEnabled val="1"/>
        </dgm:presLayoutVars>
      </dgm:prSet>
      <dgm:spPr/>
    </dgm:pt>
    <dgm:pt modelId="{1163EF69-7573-4402-B868-7FD416CEBEF5}" type="pres">
      <dgm:prSet presAssocID="{E926980B-9248-4613-B71F-7A34825131E5}" presName="sibTrans" presStyleCnt="0"/>
      <dgm:spPr/>
    </dgm:pt>
    <dgm:pt modelId="{6C855D9D-806F-48D6-B1BB-C910D8A9CC1A}" type="pres">
      <dgm:prSet presAssocID="{2ED116E5-7423-4876-864F-8811513D8DA3}" presName="textNode" presStyleLbl="node1" presStyleIdx="3" presStyleCnt="6">
        <dgm:presLayoutVars>
          <dgm:bulletEnabled val="1"/>
        </dgm:presLayoutVars>
      </dgm:prSet>
      <dgm:spPr/>
    </dgm:pt>
    <dgm:pt modelId="{4B334A02-B1B5-42A4-9B6C-CAE12826D60B}" type="pres">
      <dgm:prSet presAssocID="{A683AC16-C0D4-4773-8235-0A94A3420B55}" presName="sibTrans" presStyleCnt="0"/>
      <dgm:spPr/>
    </dgm:pt>
    <dgm:pt modelId="{DC15BAB1-4BCF-4A23-A079-1D7C40C02345}" type="pres">
      <dgm:prSet presAssocID="{E7580E3C-9D1E-4C11-870A-016D48D577CC}" presName="textNode" presStyleLbl="node1" presStyleIdx="4" presStyleCnt="6">
        <dgm:presLayoutVars>
          <dgm:bulletEnabled val="1"/>
        </dgm:presLayoutVars>
      </dgm:prSet>
      <dgm:spPr/>
    </dgm:pt>
    <dgm:pt modelId="{657DAEEE-EC13-4870-A7AD-0CF384D6C40A}" type="pres">
      <dgm:prSet presAssocID="{569686D8-03D0-4CCB-B344-1B1AC44A33D1}" presName="sibTrans" presStyleCnt="0"/>
      <dgm:spPr/>
    </dgm:pt>
    <dgm:pt modelId="{4CB2C0B3-91C3-4C7E-9FD7-32244C2F7C90}" type="pres">
      <dgm:prSet presAssocID="{EB5CCE9C-079D-45AC-A2CD-CE2302488A31}" presName="textNode" presStyleLbl="node1" presStyleIdx="5" presStyleCnt="6">
        <dgm:presLayoutVars>
          <dgm:bulletEnabled val="1"/>
        </dgm:presLayoutVars>
      </dgm:prSet>
      <dgm:spPr/>
    </dgm:pt>
  </dgm:ptLst>
  <dgm:cxnLst>
    <dgm:cxn modelId="{3B06CE04-FBE7-4E12-AFD0-0755AD090897}" type="presOf" srcId="{EB5CCE9C-079D-45AC-A2CD-CE2302488A31}" destId="{4CB2C0B3-91C3-4C7E-9FD7-32244C2F7C90}" srcOrd="0" destOrd="0" presId="urn:microsoft.com/office/officeart/2005/8/layout/hProcess9"/>
    <dgm:cxn modelId="{A96E8012-15A2-45E2-BCC9-CA38540F15C8}" type="presOf" srcId="{39DA196A-CE82-4F9D-94F3-A8DA0742D10A}" destId="{E1D55F9C-0F83-4C3B-AE29-7154BD131A69}" srcOrd="0" destOrd="0" presId="urn:microsoft.com/office/officeart/2005/8/layout/hProcess9"/>
    <dgm:cxn modelId="{E2DF6A29-65CF-4A25-B048-1E1E580B4B41}" srcId="{1984891A-1B93-453B-B2A1-5E3CD952C1B7}" destId="{E7580E3C-9D1E-4C11-870A-016D48D577CC}" srcOrd="4" destOrd="0" parTransId="{4E220D6B-3D17-4964-8D1E-E4A2F45117D5}" sibTransId="{569686D8-03D0-4CCB-B344-1B1AC44A33D1}"/>
    <dgm:cxn modelId="{02AA9939-6970-48B7-B1A0-D39CE9C3D01D}" type="presOf" srcId="{94694EBA-CAB0-4AFD-AB2E-1D2C8C5C013A}" destId="{FAE20439-7C3D-4D03-815B-48B18B4D2F87}" srcOrd="0" destOrd="0" presId="urn:microsoft.com/office/officeart/2005/8/layout/hProcess9"/>
    <dgm:cxn modelId="{B554A169-193A-4601-AC1C-DEA9D6E35A6A}" type="presOf" srcId="{1984891A-1B93-453B-B2A1-5E3CD952C1B7}" destId="{12BCACA9-4407-4C9B-AEB1-0E607C9718BD}" srcOrd="0" destOrd="0" presId="urn:microsoft.com/office/officeart/2005/8/layout/hProcess9"/>
    <dgm:cxn modelId="{EAF5DD7A-8CE1-4A70-8BCD-DBC439FBC598}" srcId="{1984891A-1B93-453B-B2A1-5E3CD952C1B7}" destId="{EB5CCE9C-079D-45AC-A2CD-CE2302488A31}" srcOrd="5" destOrd="0" parTransId="{3E82B04E-2A6C-486B-97D7-4166DD61F906}" sibTransId="{C000BA84-25B2-4C43-8551-866A99BB040B}"/>
    <dgm:cxn modelId="{D01A2481-DF50-463B-9DE8-4D68FF464CDE}" srcId="{1984891A-1B93-453B-B2A1-5E3CD952C1B7}" destId="{94694EBA-CAB0-4AFD-AB2E-1D2C8C5C013A}" srcOrd="1" destOrd="0" parTransId="{DD34ED80-C161-4206-BDFD-AB535E5D72EF}" sibTransId="{50A85CFB-3BFA-4B98-9400-242A38E94E40}"/>
    <dgm:cxn modelId="{97B7FB82-4DEA-4C08-970A-D91C879F1553}" srcId="{1984891A-1B93-453B-B2A1-5E3CD952C1B7}" destId="{39DA196A-CE82-4F9D-94F3-A8DA0742D10A}" srcOrd="0" destOrd="0" parTransId="{93876F24-1CB4-4A16-AD41-2ACD2F094A9B}" sibTransId="{2A9883B7-273F-4AC0-BA19-D98F1FD3DCE2}"/>
    <dgm:cxn modelId="{8F59998A-F419-4022-9FE1-E305C57D799B}" srcId="{1984891A-1B93-453B-B2A1-5E3CD952C1B7}" destId="{2ED116E5-7423-4876-864F-8811513D8DA3}" srcOrd="3" destOrd="0" parTransId="{3CDA6CB4-BBD0-48A4-BF23-B15A66076A97}" sibTransId="{A683AC16-C0D4-4773-8235-0A94A3420B55}"/>
    <dgm:cxn modelId="{2057E9A9-6018-454C-906D-BA65A6B6067E}" type="presOf" srcId="{E7580E3C-9D1E-4C11-870A-016D48D577CC}" destId="{DC15BAB1-4BCF-4A23-A079-1D7C40C02345}" srcOrd="0" destOrd="0" presId="urn:microsoft.com/office/officeart/2005/8/layout/hProcess9"/>
    <dgm:cxn modelId="{FB3DCCAB-13FA-46AE-BC00-FBD7258A0A58}" type="presOf" srcId="{2ED116E5-7423-4876-864F-8811513D8DA3}" destId="{6C855D9D-806F-48D6-B1BB-C910D8A9CC1A}" srcOrd="0" destOrd="0" presId="urn:microsoft.com/office/officeart/2005/8/layout/hProcess9"/>
    <dgm:cxn modelId="{4CFEDBBC-7618-4CD5-A9E3-EC4A4C1DEDE8}" srcId="{1984891A-1B93-453B-B2A1-5E3CD952C1B7}" destId="{8CAE4BAA-572D-49EB-ADB5-AC16FBD3AE5F}" srcOrd="2" destOrd="0" parTransId="{9BC84ED8-0175-41E6-A84F-662810B39407}" sibTransId="{E926980B-9248-4613-B71F-7A34825131E5}"/>
    <dgm:cxn modelId="{435C76E0-BF50-4AB6-B698-64CF615355BD}" type="presOf" srcId="{8CAE4BAA-572D-49EB-ADB5-AC16FBD3AE5F}" destId="{9EDAE244-1F4B-46CE-8472-A5F21A94CA08}" srcOrd="0" destOrd="0" presId="urn:microsoft.com/office/officeart/2005/8/layout/hProcess9"/>
    <dgm:cxn modelId="{4F144B6B-EA61-4910-8A11-E21995364E51}" type="presParOf" srcId="{12BCACA9-4407-4C9B-AEB1-0E607C9718BD}" destId="{9DD6C9E1-F9AF-4FEB-BE2B-D5CD7E512805}" srcOrd="0" destOrd="0" presId="urn:microsoft.com/office/officeart/2005/8/layout/hProcess9"/>
    <dgm:cxn modelId="{5BB768A7-91E9-4F47-A079-B2AB6C22C8C4}" type="presParOf" srcId="{12BCACA9-4407-4C9B-AEB1-0E607C9718BD}" destId="{0A45A278-18D9-448A-AF70-7D05DDCBD2CC}" srcOrd="1" destOrd="0" presId="urn:microsoft.com/office/officeart/2005/8/layout/hProcess9"/>
    <dgm:cxn modelId="{E65F50AC-EBAC-4CDC-926E-24CECDD7EF93}" type="presParOf" srcId="{0A45A278-18D9-448A-AF70-7D05DDCBD2CC}" destId="{E1D55F9C-0F83-4C3B-AE29-7154BD131A69}" srcOrd="0" destOrd="0" presId="urn:microsoft.com/office/officeart/2005/8/layout/hProcess9"/>
    <dgm:cxn modelId="{5BAA3B01-959D-4EC4-89EE-63D7BBCDBA45}" type="presParOf" srcId="{0A45A278-18D9-448A-AF70-7D05DDCBD2CC}" destId="{9636ECDF-1E8C-4CDD-AB2D-19880C258F83}" srcOrd="1" destOrd="0" presId="urn:microsoft.com/office/officeart/2005/8/layout/hProcess9"/>
    <dgm:cxn modelId="{1E2DEAF9-D836-4DC6-9A73-212838D3DEEB}" type="presParOf" srcId="{0A45A278-18D9-448A-AF70-7D05DDCBD2CC}" destId="{FAE20439-7C3D-4D03-815B-48B18B4D2F87}" srcOrd="2" destOrd="0" presId="urn:microsoft.com/office/officeart/2005/8/layout/hProcess9"/>
    <dgm:cxn modelId="{02C55255-5227-40D6-BADD-DE60034FFD8F}" type="presParOf" srcId="{0A45A278-18D9-448A-AF70-7D05DDCBD2CC}" destId="{5EF27BEB-E097-4BC1-B2C0-BAE3F615918F}" srcOrd="3" destOrd="0" presId="urn:microsoft.com/office/officeart/2005/8/layout/hProcess9"/>
    <dgm:cxn modelId="{BB6B9322-4B6A-4432-8964-872F6471A2B5}" type="presParOf" srcId="{0A45A278-18D9-448A-AF70-7D05DDCBD2CC}" destId="{9EDAE244-1F4B-46CE-8472-A5F21A94CA08}" srcOrd="4" destOrd="0" presId="urn:microsoft.com/office/officeart/2005/8/layout/hProcess9"/>
    <dgm:cxn modelId="{D7432FBF-EB4F-4FFE-BFCE-311FCE26E182}" type="presParOf" srcId="{0A45A278-18D9-448A-AF70-7D05DDCBD2CC}" destId="{1163EF69-7573-4402-B868-7FD416CEBEF5}" srcOrd="5" destOrd="0" presId="urn:microsoft.com/office/officeart/2005/8/layout/hProcess9"/>
    <dgm:cxn modelId="{C062AC19-A4A7-4BAC-AE1A-82F7912756E1}" type="presParOf" srcId="{0A45A278-18D9-448A-AF70-7D05DDCBD2CC}" destId="{6C855D9D-806F-48D6-B1BB-C910D8A9CC1A}" srcOrd="6" destOrd="0" presId="urn:microsoft.com/office/officeart/2005/8/layout/hProcess9"/>
    <dgm:cxn modelId="{FC25382A-A808-42C9-8B35-0EA163300F8B}" type="presParOf" srcId="{0A45A278-18D9-448A-AF70-7D05DDCBD2CC}" destId="{4B334A02-B1B5-42A4-9B6C-CAE12826D60B}" srcOrd="7" destOrd="0" presId="urn:microsoft.com/office/officeart/2005/8/layout/hProcess9"/>
    <dgm:cxn modelId="{7167AAF9-B5D7-4F8C-A9F1-658032F2DAEF}" type="presParOf" srcId="{0A45A278-18D9-448A-AF70-7D05DDCBD2CC}" destId="{DC15BAB1-4BCF-4A23-A079-1D7C40C02345}" srcOrd="8" destOrd="0" presId="urn:microsoft.com/office/officeart/2005/8/layout/hProcess9"/>
    <dgm:cxn modelId="{EB61CC5D-C48F-4ADE-B9CC-2F5540D6B80B}" type="presParOf" srcId="{0A45A278-18D9-448A-AF70-7D05DDCBD2CC}" destId="{657DAEEE-EC13-4870-A7AD-0CF384D6C40A}" srcOrd="9" destOrd="0" presId="urn:microsoft.com/office/officeart/2005/8/layout/hProcess9"/>
    <dgm:cxn modelId="{52DFC4AF-2149-4C3C-9D7E-8A6EDA0D5848}" type="presParOf" srcId="{0A45A278-18D9-448A-AF70-7D05DDCBD2CC}" destId="{4CB2C0B3-91C3-4C7E-9FD7-32244C2F7C9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A2B17-FA0E-4BDC-8610-FBCA8A0E2366}"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GB"/>
        </a:p>
      </dgm:t>
    </dgm:pt>
    <dgm:pt modelId="{F9E99B1A-0CF6-4D78-A10A-B3D5B7EEC10D}">
      <dgm:prSet/>
      <dgm:spPr/>
      <dgm:t>
        <a:bodyPr/>
        <a:lstStyle/>
        <a:p>
          <a:r>
            <a:rPr lang="en-GB"/>
            <a:t>Sharing plate</a:t>
          </a:r>
        </a:p>
      </dgm:t>
    </dgm:pt>
    <dgm:pt modelId="{4522A7AB-F700-49F9-A664-802FE30B60C1}" type="parTrans" cxnId="{428CB77E-D837-495B-A554-82ABE3E7651E}">
      <dgm:prSet/>
      <dgm:spPr/>
      <dgm:t>
        <a:bodyPr/>
        <a:lstStyle/>
        <a:p>
          <a:endParaRPr lang="en-GB"/>
        </a:p>
      </dgm:t>
    </dgm:pt>
    <dgm:pt modelId="{417500B8-FEC0-481D-B3DA-6562315C2431}" type="sibTrans" cxnId="{428CB77E-D837-495B-A554-82ABE3E7651E}">
      <dgm:prSet/>
      <dgm:spPr/>
      <dgm:t>
        <a:bodyPr/>
        <a:lstStyle/>
        <a:p>
          <a:endParaRPr lang="en-GB"/>
        </a:p>
      </dgm:t>
    </dgm:pt>
    <dgm:pt modelId="{250FFC97-E862-4D49-A42C-D788A3878E9D}">
      <dgm:prSet/>
      <dgm:spPr/>
      <dgm:t>
        <a:bodyPr/>
        <a:lstStyle/>
        <a:p>
          <a:r>
            <a:rPr lang="en-GB"/>
            <a:t>Taste new things together</a:t>
          </a:r>
        </a:p>
      </dgm:t>
    </dgm:pt>
    <dgm:pt modelId="{A8FE5629-37CB-436C-B653-ADF9FAF70269}" type="parTrans" cxnId="{3ADBB6EE-BE19-477D-8192-B97912ABAAF3}">
      <dgm:prSet/>
      <dgm:spPr/>
      <dgm:t>
        <a:bodyPr/>
        <a:lstStyle/>
        <a:p>
          <a:endParaRPr lang="en-GB"/>
        </a:p>
      </dgm:t>
    </dgm:pt>
    <dgm:pt modelId="{247BF958-4805-48BA-ACCA-AA12460642F8}" type="sibTrans" cxnId="{3ADBB6EE-BE19-477D-8192-B97912ABAAF3}">
      <dgm:prSet/>
      <dgm:spPr/>
      <dgm:t>
        <a:bodyPr/>
        <a:lstStyle/>
        <a:p>
          <a:endParaRPr lang="en-GB"/>
        </a:p>
      </dgm:t>
    </dgm:pt>
    <dgm:pt modelId="{A3968146-7845-40F6-BFEC-5B43D69D4221}">
      <dgm:prSet/>
      <dgm:spPr/>
      <dgm:t>
        <a:bodyPr/>
        <a:lstStyle/>
        <a:p>
          <a:r>
            <a:rPr lang="en-GB"/>
            <a:t>Get them involved</a:t>
          </a:r>
        </a:p>
      </dgm:t>
    </dgm:pt>
    <dgm:pt modelId="{C96E23A3-0467-4DC9-BCD8-523F105D4B2D}" type="parTrans" cxnId="{E1E2DCAF-706F-4C6E-B7EF-BC1A76627FF4}">
      <dgm:prSet/>
      <dgm:spPr/>
      <dgm:t>
        <a:bodyPr/>
        <a:lstStyle/>
        <a:p>
          <a:endParaRPr lang="en-GB"/>
        </a:p>
      </dgm:t>
    </dgm:pt>
    <dgm:pt modelId="{B8CBC3CB-82E3-491D-9E70-004043D040D9}" type="sibTrans" cxnId="{E1E2DCAF-706F-4C6E-B7EF-BC1A76627FF4}">
      <dgm:prSet/>
      <dgm:spPr/>
      <dgm:t>
        <a:bodyPr/>
        <a:lstStyle/>
        <a:p>
          <a:endParaRPr lang="en-GB"/>
        </a:p>
      </dgm:t>
    </dgm:pt>
    <dgm:pt modelId="{D085BE1D-3109-43F3-B38A-325B62EB54DA}">
      <dgm:prSet/>
      <dgm:spPr/>
      <dgm:t>
        <a:bodyPr/>
        <a:lstStyle/>
        <a:p>
          <a:r>
            <a:rPr lang="en-GB"/>
            <a:t>Offer a choice</a:t>
          </a:r>
        </a:p>
      </dgm:t>
    </dgm:pt>
    <dgm:pt modelId="{AA1B2E39-FDA2-4342-BD7B-7D31D6A9DD21}" type="parTrans" cxnId="{1003D4E8-8C6E-4099-98A9-A67996D77D72}">
      <dgm:prSet/>
      <dgm:spPr/>
      <dgm:t>
        <a:bodyPr/>
        <a:lstStyle/>
        <a:p>
          <a:endParaRPr lang="en-GB"/>
        </a:p>
      </dgm:t>
    </dgm:pt>
    <dgm:pt modelId="{89713B86-3B74-4B6C-825A-32BD4F2B5CFD}" type="sibTrans" cxnId="{1003D4E8-8C6E-4099-98A9-A67996D77D72}">
      <dgm:prSet/>
      <dgm:spPr/>
      <dgm:t>
        <a:bodyPr/>
        <a:lstStyle/>
        <a:p>
          <a:endParaRPr lang="en-GB"/>
        </a:p>
      </dgm:t>
    </dgm:pt>
    <dgm:pt modelId="{88208B9E-B4BA-4ABB-A3B8-D31D1EF46126}">
      <dgm:prSet/>
      <dgm:spPr/>
      <dgm:t>
        <a:bodyPr/>
        <a:lstStyle/>
        <a:p>
          <a:r>
            <a:rPr lang="en-GB"/>
            <a:t>Smaller portions </a:t>
          </a:r>
        </a:p>
      </dgm:t>
    </dgm:pt>
    <dgm:pt modelId="{5CF6ABCE-FCB2-4992-BF76-52EBBF7D27E0}" type="parTrans" cxnId="{22F87C76-6595-4ABB-AC73-8881358B5A9D}">
      <dgm:prSet/>
      <dgm:spPr/>
      <dgm:t>
        <a:bodyPr/>
        <a:lstStyle/>
        <a:p>
          <a:endParaRPr lang="en-GB"/>
        </a:p>
      </dgm:t>
    </dgm:pt>
    <dgm:pt modelId="{3019B0F5-831D-40DA-A9A6-5207D3372287}" type="sibTrans" cxnId="{22F87C76-6595-4ABB-AC73-8881358B5A9D}">
      <dgm:prSet/>
      <dgm:spPr/>
      <dgm:t>
        <a:bodyPr/>
        <a:lstStyle/>
        <a:p>
          <a:endParaRPr lang="en-GB"/>
        </a:p>
      </dgm:t>
    </dgm:pt>
    <dgm:pt modelId="{2F0B9AAE-1066-422E-9B5E-2C084C4D4592}" type="pres">
      <dgm:prSet presAssocID="{EE4A2B17-FA0E-4BDC-8610-FBCA8A0E2366}" presName="cycle" presStyleCnt="0">
        <dgm:presLayoutVars>
          <dgm:dir/>
          <dgm:resizeHandles val="exact"/>
        </dgm:presLayoutVars>
      </dgm:prSet>
      <dgm:spPr/>
    </dgm:pt>
    <dgm:pt modelId="{0CEE128C-ABD7-4C77-8F63-BC718785FC54}" type="pres">
      <dgm:prSet presAssocID="{F9E99B1A-0CF6-4D78-A10A-B3D5B7EEC10D}" presName="node" presStyleLbl="node1" presStyleIdx="0" presStyleCnt="5">
        <dgm:presLayoutVars>
          <dgm:bulletEnabled val="1"/>
        </dgm:presLayoutVars>
      </dgm:prSet>
      <dgm:spPr/>
    </dgm:pt>
    <dgm:pt modelId="{09451A9A-7491-443B-9B14-880C549B1B7F}" type="pres">
      <dgm:prSet presAssocID="{417500B8-FEC0-481D-B3DA-6562315C2431}" presName="sibTrans" presStyleLbl="sibTrans2D1" presStyleIdx="0" presStyleCnt="5"/>
      <dgm:spPr/>
    </dgm:pt>
    <dgm:pt modelId="{D065B9AF-9DAC-4F72-93E5-CF4D694E9C20}" type="pres">
      <dgm:prSet presAssocID="{417500B8-FEC0-481D-B3DA-6562315C2431}" presName="connectorText" presStyleLbl="sibTrans2D1" presStyleIdx="0" presStyleCnt="5"/>
      <dgm:spPr/>
    </dgm:pt>
    <dgm:pt modelId="{55BE2E1A-5AF7-4378-B92B-70108A42AE9F}" type="pres">
      <dgm:prSet presAssocID="{250FFC97-E862-4D49-A42C-D788A3878E9D}" presName="node" presStyleLbl="node1" presStyleIdx="1" presStyleCnt="5">
        <dgm:presLayoutVars>
          <dgm:bulletEnabled val="1"/>
        </dgm:presLayoutVars>
      </dgm:prSet>
      <dgm:spPr/>
    </dgm:pt>
    <dgm:pt modelId="{9AAD9754-71DF-4333-B2DD-C5718B6D9EEA}" type="pres">
      <dgm:prSet presAssocID="{247BF958-4805-48BA-ACCA-AA12460642F8}" presName="sibTrans" presStyleLbl="sibTrans2D1" presStyleIdx="1" presStyleCnt="5"/>
      <dgm:spPr/>
    </dgm:pt>
    <dgm:pt modelId="{4693AE7E-7061-47FC-BC93-2C3A1C71B9E0}" type="pres">
      <dgm:prSet presAssocID="{247BF958-4805-48BA-ACCA-AA12460642F8}" presName="connectorText" presStyleLbl="sibTrans2D1" presStyleIdx="1" presStyleCnt="5"/>
      <dgm:spPr/>
    </dgm:pt>
    <dgm:pt modelId="{0637FF23-F184-45BF-AB40-AAADF46A5D11}" type="pres">
      <dgm:prSet presAssocID="{A3968146-7845-40F6-BFEC-5B43D69D4221}" presName="node" presStyleLbl="node1" presStyleIdx="2" presStyleCnt="5">
        <dgm:presLayoutVars>
          <dgm:bulletEnabled val="1"/>
        </dgm:presLayoutVars>
      </dgm:prSet>
      <dgm:spPr/>
    </dgm:pt>
    <dgm:pt modelId="{D438A88A-A3A3-438E-B104-1D1921ED5B5A}" type="pres">
      <dgm:prSet presAssocID="{B8CBC3CB-82E3-491D-9E70-004043D040D9}" presName="sibTrans" presStyleLbl="sibTrans2D1" presStyleIdx="2" presStyleCnt="5"/>
      <dgm:spPr/>
    </dgm:pt>
    <dgm:pt modelId="{5C3142A9-A20D-4994-9F27-2F1933D93F9D}" type="pres">
      <dgm:prSet presAssocID="{B8CBC3CB-82E3-491D-9E70-004043D040D9}" presName="connectorText" presStyleLbl="sibTrans2D1" presStyleIdx="2" presStyleCnt="5"/>
      <dgm:spPr/>
    </dgm:pt>
    <dgm:pt modelId="{6EAC2A28-FA7E-4127-9864-DF1DA08D237A}" type="pres">
      <dgm:prSet presAssocID="{D085BE1D-3109-43F3-B38A-325B62EB54DA}" presName="node" presStyleLbl="node1" presStyleIdx="3" presStyleCnt="5">
        <dgm:presLayoutVars>
          <dgm:bulletEnabled val="1"/>
        </dgm:presLayoutVars>
      </dgm:prSet>
      <dgm:spPr/>
    </dgm:pt>
    <dgm:pt modelId="{3BA00E3D-FE3B-4691-908B-EC18E579151A}" type="pres">
      <dgm:prSet presAssocID="{89713B86-3B74-4B6C-825A-32BD4F2B5CFD}" presName="sibTrans" presStyleLbl="sibTrans2D1" presStyleIdx="3" presStyleCnt="5"/>
      <dgm:spPr/>
    </dgm:pt>
    <dgm:pt modelId="{8359E92E-FEAB-40BA-8DE2-F4ED60CD9988}" type="pres">
      <dgm:prSet presAssocID="{89713B86-3B74-4B6C-825A-32BD4F2B5CFD}" presName="connectorText" presStyleLbl="sibTrans2D1" presStyleIdx="3" presStyleCnt="5"/>
      <dgm:spPr/>
    </dgm:pt>
    <dgm:pt modelId="{2F4C9E76-AF4B-4AD4-99B4-4FCBCE9193E1}" type="pres">
      <dgm:prSet presAssocID="{88208B9E-B4BA-4ABB-A3B8-D31D1EF46126}" presName="node" presStyleLbl="node1" presStyleIdx="4" presStyleCnt="5">
        <dgm:presLayoutVars>
          <dgm:bulletEnabled val="1"/>
        </dgm:presLayoutVars>
      </dgm:prSet>
      <dgm:spPr/>
    </dgm:pt>
    <dgm:pt modelId="{78DE792A-DF3A-4C2A-9006-A66B1B73F478}" type="pres">
      <dgm:prSet presAssocID="{3019B0F5-831D-40DA-A9A6-5207D3372287}" presName="sibTrans" presStyleLbl="sibTrans2D1" presStyleIdx="4" presStyleCnt="5"/>
      <dgm:spPr/>
    </dgm:pt>
    <dgm:pt modelId="{754E751C-FF3E-47EA-8C43-0049616E945E}" type="pres">
      <dgm:prSet presAssocID="{3019B0F5-831D-40DA-A9A6-5207D3372287}" presName="connectorText" presStyleLbl="sibTrans2D1" presStyleIdx="4" presStyleCnt="5"/>
      <dgm:spPr/>
    </dgm:pt>
  </dgm:ptLst>
  <dgm:cxnLst>
    <dgm:cxn modelId="{A052C508-26D5-4FA1-A9E9-025073AA2BE5}" type="presOf" srcId="{3019B0F5-831D-40DA-A9A6-5207D3372287}" destId="{78DE792A-DF3A-4C2A-9006-A66B1B73F478}" srcOrd="0" destOrd="0" presId="urn:microsoft.com/office/officeart/2005/8/layout/cycle2"/>
    <dgm:cxn modelId="{7D22D108-F48B-48CF-BA62-E2958C939C3E}" type="presOf" srcId="{250FFC97-E862-4D49-A42C-D788A3878E9D}" destId="{55BE2E1A-5AF7-4378-B92B-70108A42AE9F}" srcOrd="0" destOrd="0" presId="urn:microsoft.com/office/officeart/2005/8/layout/cycle2"/>
    <dgm:cxn modelId="{EACE7F0D-1F2A-4B40-B7C6-5AA3236E61D3}" type="presOf" srcId="{B8CBC3CB-82E3-491D-9E70-004043D040D9}" destId="{D438A88A-A3A3-438E-B104-1D1921ED5B5A}" srcOrd="0" destOrd="0" presId="urn:microsoft.com/office/officeart/2005/8/layout/cycle2"/>
    <dgm:cxn modelId="{BFECFC1B-A11A-4636-A1E0-12E53792F7C9}" type="presOf" srcId="{A3968146-7845-40F6-BFEC-5B43D69D4221}" destId="{0637FF23-F184-45BF-AB40-AAADF46A5D11}" srcOrd="0" destOrd="0" presId="urn:microsoft.com/office/officeart/2005/8/layout/cycle2"/>
    <dgm:cxn modelId="{EECE635C-36B3-4B54-BB85-3845301D80D1}" type="presOf" srcId="{247BF958-4805-48BA-ACCA-AA12460642F8}" destId="{9AAD9754-71DF-4333-B2DD-C5718B6D9EEA}" srcOrd="0" destOrd="0" presId="urn:microsoft.com/office/officeart/2005/8/layout/cycle2"/>
    <dgm:cxn modelId="{9D6A9069-CA12-483B-B58B-579FE7CCE710}" type="presOf" srcId="{89713B86-3B74-4B6C-825A-32BD4F2B5CFD}" destId="{3BA00E3D-FE3B-4691-908B-EC18E579151A}" srcOrd="0" destOrd="0" presId="urn:microsoft.com/office/officeart/2005/8/layout/cycle2"/>
    <dgm:cxn modelId="{9976C271-2779-4662-A791-A93207D549E2}" type="presOf" srcId="{417500B8-FEC0-481D-B3DA-6562315C2431}" destId="{D065B9AF-9DAC-4F72-93E5-CF4D694E9C20}" srcOrd="1" destOrd="0" presId="urn:microsoft.com/office/officeart/2005/8/layout/cycle2"/>
    <dgm:cxn modelId="{22F87C76-6595-4ABB-AC73-8881358B5A9D}" srcId="{EE4A2B17-FA0E-4BDC-8610-FBCA8A0E2366}" destId="{88208B9E-B4BA-4ABB-A3B8-D31D1EF46126}" srcOrd="4" destOrd="0" parTransId="{5CF6ABCE-FCB2-4992-BF76-52EBBF7D27E0}" sibTransId="{3019B0F5-831D-40DA-A9A6-5207D3372287}"/>
    <dgm:cxn modelId="{8EDD7278-5414-4672-9732-2017FE397FE4}" type="presOf" srcId="{89713B86-3B74-4B6C-825A-32BD4F2B5CFD}" destId="{8359E92E-FEAB-40BA-8DE2-F4ED60CD9988}" srcOrd="1" destOrd="0" presId="urn:microsoft.com/office/officeart/2005/8/layout/cycle2"/>
    <dgm:cxn modelId="{89F7377C-0881-40A0-8296-26300FC13E3F}" type="presOf" srcId="{3019B0F5-831D-40DA-A9A6-5207D3372287}" destId="{754E751C-FF3E-47EA-8C43-0049616E945E}" srcOrd="1" destOrd="0" presId="urn:microsoft.com/office/officeart/2005/8/layout/cycle2"/>
    <dgm:cxn modelId="{428CB77E-D837-495B-A554-82ABE3E7651E}" srcId="{EE4A2B17-FA0E-4BDC-8610-FBCA8A0E2366}" destId="{F9E99B1A-0CF6-4D78-A10A-B3D5B7EEC10D}" srcOrd="0" destOrd="0" parTransId="{4522A7AB-F700-49F9-A664-802FE30B60C1}" sibTransId="{417500B8-FEC0-481D-B3DA-6562315C2431}"/>
    <dgm:cxn modelId="{F21C5BA1-AB20-4CFF-AC76-B923126E4A0F}" type="presOf" srcId="{F9E99B1A-0CF6-4D78-A10A-B3D5B7EEC10D}" destId="{0CEE128C-ABD7-4C77-8F63-BC718785FC54}" srcOrd="0" destOrd="0" presId="urn:microsoft.com/office/officeart/2005/8/layout/cycle2"/>
    <dgm:cxn modelId="{8C16B5A5-A940-4D5D-8A77-948CF733C4FB}" type="presOf" srcId="{EE4A2B17-FA0E-4BDC-8610-FBCA8A0E2366}" destId="{2F0B9AAE-1066-422E-9B5E-2C084C4D4592}" srcOrd="0" destOrd="0" presId="urn:microsoft.com/office/officeart/2005/8/layout/cycle2"/>
    <dgm:cxn modelId="{E1E2DCAF-706F-4C6E-B7EF-BC1A76627FF4}" srcId="{EE4A2B17-FA0E-4BDC-8610-FBCA8A0E2366}" destId="{A3968146-7845-40F6-BFEC-5B43D69D4221}" srcOrd="2" destOrd="0" parTransId="{C96E23A3-0467-4DC9-BCD8-523F105D4B2D}" sibTransId="{B8CBC3CB-82E3-491D-9E70-004043D040D9}"/>
    <dgm:cxn modelId="{10296AC1-82F7-444F-A40D-A5C6AAC9EC72}" type="presOf" srcId="{B8CBC3CB-82E3-491D-9E70-004043D040D9}" destId="{5C3142A9-A20D-4994-9F27-2F1933D93F9D}" srcOrd="1" destOrd="0" presId="urn:microsoft.com/office/officeart/2005/8/layout/cycle2"/>
    <dgm:cxn modelId="{1003D4E8-8C6E-4099-98A9-A67996D77D72}" srcId="{EE4A2B17-FA0E-4BDC-8610-FBCA8A0E2366}" destId="{D085BE1D-3109-43F3-B38A-325B62EB54DA}" srcOrd="3" destOrd="0" parTransId="{AA1B2E39-FDA2-4342-BD7B-7D31D6A9DD21}" sibTransId="{89713B86-3B74-4B6C-825A-32BD4F2B5CFD}"/>
    <dgm:cxn modelId="{14C994E9-C841-4480-B82D-03D300645BDC}" type="presOf" srcId="{88208B9E-B4BA-4ABB-A3B8-D31D1EF46126}" destId="{2F4C9E76-AF4B-4AD4-99B4-4FCBCE9193E1}" srcOrd="0" destOrd="0" presId="urn:microsoft.com/office/officeart/2005/8/layout/cycle2"/>
    <dgm:cxn modelId="{46C6C6ED-87F5-4409-B44E-579890CDCCFB}" type="presOf" srcId="{D085BE1D-3109-43F3-B38A-325B62EB54DA}" destId="{6EAC2A28-FA7E-4127-9864-DF1DA08D237A}" srcOrd="0" destOrd="0" presId="urn:microsoft.com/office/officeart/2005/8/layout/cycle2"/>
    <dgm:cxn modelId="{3ADBB6EE-BE19-477D-8192-B97912ABAAF3}" srcId="{EE4A2B17-FA0E-4BDC-8610-FBCA8A0E2366}" destId="{250FFC97-E862-4D49-A42C-D788A3878E9D}" srcOrd="1" destOrd="0" parTransId="{A8FE5629-37CB-436C-B653-ADF9FAF70269}" sibTransId="{247BF958-4805-48BA-ACCA-AA12460642F8}"/>
    <dgm:cxn modelId="{2E057DFC-8DB4-44DC-AAEC-1F7BA6EDCDB5}" type="presOf" srcId="{417500B8-FEC0-481D-B3DA-6562315C2431}" destId="{09451A9A-7491-443B-9B14-880C549B1B7F}" srcOrd="0" destOrd="0" presId="urn:microsoft.com/office/officeart/2005/8/layout/cycle2"/>
    <dgm:cxn modelId="{671C34FD-8105-4B52-BA0D-ADF50979CB08}" type="presOf" srcId="{247BF958-4805-48BA-ACCA-AA12460642F8}" destId="{4693AE7E-7061-47FC-BC93-2C3A1C71B9E0}" srcOrd="1" destOrd="0" presId="urn:microsoft.com/office/officeart/2005/8/layout/cycle2"/>
    <dgm:cxn modelId="{71C21019-A926-464F-9094-E39B3685CCAC}" type="presParOf" srcId="{2F0B9AAE-1066-422E-9B5E-2C084C4D4592}" destId="{0CEE128C-ABD7-4C77-8F63-BC718785FC54}" srcOrd="0" destOrd="0" presId="urn:microsoft.com/office/officeart/2005/8/layout/cycle2"/>
    <dgm:cxn modelId="{1689882C-C08D-40BB-A567-4604291E000E}" type="presParOf" srcId="{2F0B9AAE-1066-422E-9B5E-2C084C4D4592}" destId="{09451A9A-7491-443B-9B14-880C549B1B7F}" srcOrd="1" destOrd="0" presId="urn:microsoft.com/office/officeart/2005/8/layout/cycle2"/>
    <dgm:cxn modelId="{B76A3446-7F21-49A7-B97C-7FE9A87015D1}" type="presParOf" srcId="{09451A9A-7491-443B-9B14-880C549B1B7F}" destId="{D065B9AF-9DAC-4F72-93E5-CF4D694E9C20}" srcOrd="0" destOrd="0" presId="urn:microsoft.com/office/officeart/2005/8/layout/cycle2"/>
    <dgm:cxn modelId="{FE2885BF-D461-49E9-B65B-0F7722C9AE0C}" type="presParOf" srcId="{2F0B9AAE-1066-422E-9B5E-2C084C4D4592}" destId="{55BE2E1A-5AF7-4378-B92B-70108A42AE9F}" srcOrd="2" destOrd="0" presId="urn:microsoft.com/office/officeart/2005/8/layout/cycle2"/>
    <dgm:cxn modelId="{B67C44FB-94CB-4227-8DE3-9FB463EF8A04}" type="presParOf" srcId="{2F0B9AAE-1066-422E-9B5E-2C084C4D4592}" destId="{9AAD9754-71DF-4333-B2DD-C5718B6D9EEA}" srcOrd="3" destOrd="0" presId="urn:microsoft.com/office/officeart/2005/8/layout/cycle2"/>
    <dgm:cxn modelId="{786E7F27-08B9-4CD5-A618-066F5CA0B5DA}" type="presParOf" srcId="{9AAD9754-71DF-4333-B2DD-C5718B6D9EEA}" destId="{4693AE7E-7061-47FC-BC93-2C3A1C71B9E0}" srcOrd="0" destOrd="0" presId="urn:microsoft.com/office/officeart/2005/8/layout/cycle2"/>
    <dgm:cxn modelId="{CC945BFF-71F1-47EB-8D09-2FE0E624D557}" type="presParOf" srcId="{2F0B9AAE-1066-422E-9B5E-2C084C4D4592}" destId="{0637FF23-F184-45BF-AB40-AAADF46A5D11}" srcOrd="4" destOrd="0" presId="urn:microsoft.com/office/officeart/2005/8/layout/cycle2"/>
    <dgm:cxn modelId="{E1334DBB-C4DF-46EA-90E5-08D2B52D558E}" type="presParOf" srcId="{2F0B9AAE-1066-422E-9B5E-2C084C4D4592}" destId="{D438A88A-A3A3-438E-B104-1D1921ED5B5A}" srcOrd="5" destOrd="0" presId="urn:microsoft.com/office/officeart/2005/8/layout/cycle2"/>
    <dgm:cxn modelId="{1507EEB1-413D-448E-8306-267F3EBAFA62}" type="presParOf" srcId="{D438A88A-A3A3-438E-B104-1D1921ED5B5A}" destId="{5C3142A9-A20D-4994-9F27-2F1933D93F9D}" srcOrd="0" destOrd="0" presId="urn:microsoft.com/office/officeart/2005/8/layout/cycle2"/>
    <dgm:cxn modelId="{E37EA3F3-BF35-4045-B615-A4F05AF7B17D}" type="presParOf" srcId="{2F0B9AAE-1066-422E-9B5E-2C084C4D4592}" destId="{6EAC2A28-FA7E-4127-9864-DF1DA08D237A}" srcOrd="6" destOrd="0" presId="urn:microsoft.com/office/officeart/2005/8/layout/cycle2"/>
    <dgm:cxn modelId="{B2FDF089-0135-407C-95D8-B0FF7CAB6AF3}" type="presParOf" srcId="{2F0B9AAE-1066-422E-9B5E-2C084C4D4592}" destId="{3BA00E3D-FE3B-4691-908B-EC18E579151A}" srcOrd="7" destOrd="0" presId="urn:microsoft.com/office/officeart/2005/8/layout/cycle2"/>
    <dgm:cxn modelId="{49C2EE49-3CA9-4AA0-A456-3C3CEDF44EA7}" type="presParOf" srcId="{3BA00E3D-FE3B-4691-908B-EC18E579151A}" destId="{8359E92E-FEAB-40BA-8DE2-F4ED60CD9988}" srcOrd="0" destOrd="0" presId="urn:microsoft.com/office/officeart/2005/8/layout/cycle2"/>
    <dgm:cxn modelId="{43C5936E-54C2-40E1-ADA3-E97773790E2A}" type="presParOf" srcId="{2F0B9AAE-1066-422E-9B5E-2C084C4D4592}" destId="{2F4C9E76-AF4B-4AD4-99B4-4FCBCE9193E1}" srcOrd="8" destOrd="0" presId="urn:microsoft.com/office/officeart/2005/8/layout/cycle2"/>
    <dgm:cxn modelId="{CE04B835-3588-426A-B115-84B8325A9523}" type="presParOf" srcId="{2F0B9AAE-1066-422E-9B5E-2C084C4D4592}" destId="{78DE792A-DF3A-4C2A-9006-A66B1B73F478}" srcOrd="9" destOrd="0" presId="urn:microsoft.com/office/officeart/2005/8/layout/cycle2"/>
    <dgm:cxn modelId="{12D0D1C9-F288-44F0-8FF0-119954F6461A}" type="presParOf" srcId="{78DE792A-DF3A-4C2A-9006-A66B1B73F478}" destId="{754E751C-FF3E-47EA-8C43-0049616E94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5C89E-50F9-4C37-9259-2641E27023C4}" type="doc">
      <dgm:prSet loTypeId="urn:microsoft.com/office/officeart/2008/layout/HexagonCluster" loCatId="picture" qsTypeId="urn:microsoft.com/office/officeart/2005/8/quickstyle/simple3" qsCatId="simple" csTypeId="urn:microsoft.com/office/officeart/2005/8/colors/accent2_3" csCatId="accent2" phldr="1"/>
      <dgm:spPr/>
      <dgm:t>
        <a:bodyPr/>
        <a:lstStyle/>
        <a:p>
          <a:endParaRPr lang="en-GB"/>
        </a:p>
      </dgm:t>
    </dgm:pt>
    <dgm:pt modelId="{A8316335-DFAA-4BDE-AB30-2546BD67E10D}">
      <dgm:prSet phldrT="[Text]"/>
      <dgm:spPr/>
      <dgm:t>
        <a:bodyPr/>
        <a:lstStyle/>
        <a:p>
          <a:r>
            <a:rPr lang="en-GB" dirty="0">
              <a:effectLst>
                <a:outerShdw blurRad="38100" dist="38100" dir="2700000" algn="tl">
                  <a:srgbClr val="000000">
                    <a:alpha val="43137"/>
                  </a:srgbClr>
                </a:outerShdw>
              </a:effectLst>
            </a:rPr>
            <a:t>Scared</a:t>
          </a:r>
        </a:p>
      </dgm:t>
    </dgm:pt>
    <dgm:pt modelId="{9366013F-363E-426F-AFFC-723DA5170E24}" type="parTrans" cxnId="{515E52EA-9BB8-4F48-89AC-12A39FED3F65}">
      <dgm:prSet/>
      <dgm:spPr/>
      <dgm:t>
        <a:bodyPr/>
        <a:lstStyle/>
        <a:p>
          <a:endParaRPr lang="en-GB"/>
        </a:p>
      </dgm:t>
    </dgm:pt>
    <dgm:pt modelId="{308DFC31-1B90-4315-963B-735BED791265}" type="sibTrans" cxnId="{515E52EA-9BB8-4F48-89AC-12A39FED3F65}">
      <dgm:prSet/>
      <dgm:spPr>
        <a:blipFill rotWithShape="1">
          <a:blip xmlns:r="http://schemas.openxmlformats.org/officeDocument/2006/relationships" r:embed="rId1"/>
          <a:srcRect/>
          <a:stretch>
            <a:fillRect t="-8000" b="-8000"/>
          </a:stretch>
        </a:blipFill>
      </dgm:spPr>
      <dgm:t>
        <a:bodyPr/>
        <a:lstStyle/>
        <a:p>
          <a:endParaRPr lang="en-GB"/>
        </a:p>
      </dgm:t>
    </dgm:pt>
    <dgm:pt modelId="{22540E86-DE97-46B4-A52A-1A965619DE95}">
      <dgm:prSet phldrT="[Text]"/>
      <dgm:spPr/>
      <dgm:t>
        <a:bodyPr/>
        <a:lstStyle/>
        <a:p>
          <a:r>
            <a:rPr lang="en-GB" dirty="0">
              <a:effectLst>
                <a:outerShdw blurRad="38100" dist="38100" dir="2700000" algn="tl">
                  <a:srgbClr val="000000">
                    <a:alpha val="43137"/>
                  </a:srgbClr>
                </a:outerShdw>
              </a:effectLst>
            </a:rPr>
            <a:t>Unable to cope</a:t>
          </a:r>
        </a:p>
      </dgm:t>
    </dgm:pt>
    <dgm:pt modelId="{DC97C53B-57B7-45D0-B07D-3725739653FB}" type="parTrans" cxnId="{0436FDDD-DB95-4471-A0B1-05EADCB2AE2C}">
      <dgm:prSet/>
      <dgm:spPr/>
      <dgm:t>
        <a:bodyPr/>
        <a:lstStyle/>
        <a:p>
          <a:endParaRPr lang="en-GB"/>
        </a:p>
      </dgm:t>
    </dgm:pt>
    <dgm:pt modelId="{0F388954-4AA1-489C-B1F5-3667D0B684D4}" type="sibTrans" cxnId="{0436FDDD-DB95-4471-A0B1-05EADCB2AE2C}">
      <dgm:prSet/>
      <dgm:spPr>
        <a:blipFill rotWithShape="1">
          <a:blip xmlns:r="http://schemas.openxmlformats.org/officeDocument/2006/relationships" r:embed="rId2"/>
          <a:srcRect/>
          <a:stretch>
            <a:fillRect t="-3000" b="-3000"/>
          </a:stretch>
        </a:blipFill>
      </dgm:spPr>
      <dgm:t>
        <a:bodyPr/>
        <a:lstStyle/>
        <a:p>
          <a:endParaRPr lang="en-GB"/>
        </a:p>
      </dgm:t>
    </dgm:pt>
    <dgm:pt modelId="{9C3F0199-B820-4F5E-9269-B40201780915}">
      <dgm:prSet phldrT="[Text]"/>
      <dgm:spPr/>
      <dgm:t>
        <a:bodyPr/>
        <a:lstStyle/>
        <a:p>
          <a:r>
            <a:rPr lang="en-GB" dirty="0">
              <a:effectLst>
                <a:outerShdw blurRad="38100" dist="38100" dir="2700000" algn="tl">
                  <a:srgbClr val="000000">
                    <a:alpha val="43137"/>
                  </a:srgbClr>
                </a:outerShdw>
              </a:effectLst>
            </a:rPr>
            <a:t>Judged</a:t>
          </a:r>
        </a:p>
      </dgm:t>
    </dgm:pt>
    <dgm:pt modelId="{1908D746-7282-4038-9A72-308ABFC9E275}" type="parTrans" cxnId="{89FBB1C0-B4F1-4314-B32C-689F3E1A4441}">
      <dgm:prSet/>
      <dgm:spPr/>
      <dgm:t>
        <a:bodyPr/>
        <a:lstStyle/>
        <a:p>
          <a:endParaRPr lang="en-GB"/>
        </a:p>
      </dgm:t>
    </dgm:pt>
    <dgm:pt modelId="{B91D7D61-A8D4-4DA6-8CE4-B29CE632C458}" type="sibTrans" cxnId="{89FBB1C0-B4F1-4314-B32C-689F3E1A4441}">
      <dgm:prSet/>
      <dgm:spPr>
        <a:blipFill rotWithShape="1">
          <a:blip xmlns:r="http://schemas.openxmlformats.org/officeDocument/2006/relationships" r:embed="rId3"/>
          <a:srcRect/>
          <a:stretch>
            <a:fillRect t="-7000" b="-7000"/>
          </a:stretch>
        </a:blipFill>
      </dgm:spPr>
      <dgm:t>
        <a:bodyPr/>
        <a:lstStyle/>
        <a:p>
          <a:endParaRPr lang="en-GB"/>
        </a:p>
      </dgm:t>
    </dgm:pt>
    <dgm:pt modelId="{F375660A-C190-4272-86B1-16781302646D}" type="pres">
      <dgm:prSet presAssocID="{4755C89E-50F9-4C37-9259-2641E27023C4}" presName="Name0" presStyleCnt="0">
        <dgm:presLayoutVars>
          <dgm:chMax val="21"/>
          <dgm:chPref val="21"/>
        </dgm:presLayoutVars>
      </dgm:prSet>
      <dgm:spPr/>
    </dgm:pt>
    <dgm:pt modelId="{62A1A1D8-29DC-4F11-B9E8-E32B1AF862C2}" type="pres">
      <dgm:prSet presAssocID="{A8316335-DFAA-4BDE-AB30-2546BD67E10D}" presName="text1" presStyleCnt="0"/>
      <dgm:spPr/>
    </dgm:pt>
    <dgm:pt modelId="{D3E2B6D0-880F-4764-A2EA-EA3ABFF7D80C}" type="pres">
      <dgm:prSet presAssocID="{A8316335-DFAA-4BDE-AB30-2546BD67E10D}" presName="textRepeatNode" presStyleLbl="alignNode1" presStyleIdx="0" presStyleCnt="3">
        <dgm:presLayoutVars>
          <dgm:chMax val="0"/>
          <dgm:chPref val="0"/>
          <dgm:bulletEnabled val="1"/>
        </dgm:presLayoutVars>
      </dgm:prSet>
      <dgm:spPr/>
    </dgm:pt>
    <dgm:pt modelId="{D2CEF600-0D13-47E9-AFB1-455078C1F61F}" type="pres">
      <dgm:prSet presAssocID="{A8316335-DFAA-4BDE-AB30-2546BD67E10D}" presName="textaccent1" presStyleCnt="0"/>
      <dgm:spPr/>
    </dgm:pt>
    <dgm:pt modelId="{7715DBED-7BA4-4954-A907-2DCB1B728504}" type="pres">
      <dgm:prSet presAssocID="{A8316335-DFAA-4BDE-AB30-2546BD67E10D}" presName="accentRepeatNode" presStyleLbl="solidAlignAcc1" presStyleIdx="0" presStyleCnt="6"/>
      <dgm:spPr/>
    </dgm:pt>
    <dgm:pt modelId="{2EB7F696-6AAB-4776-83A7-E5454B780AB6}" type="pres">
      <dgm:prSet presAssocID="{308DFC31-1B90-4315-963B-735BED791265}" presName="image1" presStyleCnt="0"/>
      <dgm:spPr/>
    </dgm:pt>
    <dgm:pt modelId="{C388E021-7763-4042-880C-419F4B9CC95D}" type="pres">
      <dgm:prSet presAssocID="{308DFC31-1B90-4315-963B-735BED791265}" presName="imageRepeatNode" presStyleLbl="alignAcc1" presStyleIdx="0" presStyleCnt="3" custLinFactNeighborY="-606"/>
      <dgm:spPr/>
    </dgm:pt>
    <dgm:pt modelId="{68032C34-11FA-40EC-9C1B-41B12DA1B599}" type="pres">
      <dgm:prSet presAssocID="{308DFC31-1B90-4315-963B-735BED791265}" presName="imageaccent1" presStyleCnt="0"/>
      <dgm:spPr/>
    </dgm:pt>
    <dgm:pt modelId="{0A9D3F45-E1A7-46EA-A06B-570070AF0FD0}" type="pres">
      <dgm:prSet presAssocID="{308DFC31-1B90-4315-963B-735BED791265}" presName="accentRepeatNode" presStyleLbl="solidAlignAcc1" presStyleIdx="1" presStyleCnt="6"/>
      <dgm:spPr/>
    </dgm:pt>
    <dgm:pt modelId="{CAC73D6A-F448-404B-8F20-1C697DAD07A2}" type="pres">
      <dgm:prSet presAssocID="{22540E86-DE97-46B4-A52A-1A965619DE95}" presName="text2" presStyleCnt="0"/>
      <dgm:spPr/>
    </dgm:pt>
    <dgm:pt modelId="{8A07035B-C94F-4F3D-9ECF-616C887767E2}" type="pres">
      <dgm:prSet presAssocID="{22540E86-DE97-46B4-A52A-1A965619DE95}" presName="textRepeatNode" presStyleLbl="alignNode1" presStyleIdx="1" presStyleCnt="3">
        <dgm:presLayoutVars>
          <dgm:chMax val="0"/>
          <dgm:chPref val="0"/>
          <dgm:bulletEnabled val="1"/>
        </dgm:presLayoutVars>
      </dgm:prSet>
      <dgm:spPr/>
    </dgm:pt>
    <dgm:pt modelId="{1C3F53AB-1950-4381-B141-397CB0376CE4}" type="pres">
      <dgm:prSet presAssocID="{22540E86-DE97-46B4-A52A-1A965619DE95}" presName="textaccent2" presStyleCnt="0"/>
      <dgm:spPr/>
    </dgm:pt>
    <dgm:pt modelId="{52FACB83-7FE2-4CD6-AF20-4F84EF538BB2}" type="pres">
      <dgm:prSet presAssocID="{22540E86-DE97-46B4-A52A-1A965619DE95}" presName="accentRepeatNode" presStyleLbl="solidAlignAcc1" presStyleIdx="2" presStyleCnt="6"/>
      <dgm:spPr/>
    </dgm:pt>
    <dgm:pt modelId="{97284C7A-C57C-4DB3-9442-295F2D4E6844}" type="pres">
      <dgm:prSet presAssocID="{0F388954-4AA1-489C-B1F5-3667D0B684D4}" presName="image2" presStyleCnt="0"/>
      <dgm:spPr/>
    </dgm:pt>
    <dgm:pt modelId="{BADABE12-E7D0-4634-9C7B-B2F56D5D177C}" type="pres">
      <dgm:prSet presAssocID="{0F388954-4AA1-489C-B1F5-3667D0B684D4}" presName="imageRepeatNode" presStyleLbl="alignAcc1" presStyleIdx="1" presStyleCnt="3"/>
      <dgm:spPr/>
    </dgm:pt>
    <dgm:pt modelId="{1C73E8BF-35AB-4467-8705-1FCC723D01C3}" type="pres">
      <dgm:prSet presAssocID="{0F388954-4AA1-489C-B1F5-3667D0B684D4}" presName="imageaccent2" presStyleCnt="0"/>
      <dgm:spPr/>
    </dgm:pt>
    <dgm:pt modelId="{0A9CA622-C5CE-4E9E-B9C5-43AFBCF841A8}" type="pres">
      <dgm:prSet presAssocID="{0F388954-4AA1-489C-B1F5-3667D0B684D4}" presName="accentRepeatNode" presStyleLbl="solidAlignAcc1" presStyleIdx="3" presStyleCnt="6"/>
      <dgm:spPr/>
    </dgm:pt>
    <dgm:pt modelId="{5F705A5E-6B07-4776-956B-562974006606}" type="pres">
      <dgm:prSet presAssocID="{9C3F0199-B820-4F5E-9269-B40201780915}" presName="text3" presStyleCnt="0"/>
      <dgm:spPr/>
    </dgm:pt>
    <dgm:pt modelId="{C061F060-D775-4431-810B-28D71340AF12}" type="pres">
      <dgm:prSet presAssocID="{9C3F0199-B820-4F5E-9269-B40201780915}" presName="textRepeatNode" presStyleLbl="alignNode1" presStyleIdx="2" presStyleCnt="3">
        <dgm:presLayoutVars>
          <dgm:chMax val="0"/>
          <dgm:chPref val="0"/>
          <dgm:bulletEnabled val="1"/>
        </dgm:presLayoutVars>
      </dgm:prSet>
      <dgm:spPr/>
    </dgm:pt>
    <dgm:pt modelId="{6C32AD7A-BE16-4127-B909-8C358B9A5168}" type="pres">
      <dgm:prSet presAssocID="{9C3F0199-B820-4F5E-9269-B40201780915}" presName="textaccent3" presStyleCnt="0"/>
      <dgm:spPr/>
    </dgm:pt>
    <dgm:pt modelId="{CFAEF5BF-C3AF-4BAD-A102-DBBF46D41376}" type="pres">
      <dgm:prSet presAssocID="{9C3F0199-B820-4F5E-9269-B40201780915}" presName="accentRepeatNode" presStyleLbl="solidAlignAcc1" presStyleIdx="4" presStyleCnt="6"/>
      <dgm:spPr/>
    </dgm:pt>
    <dgm:pt modelId="{14624C5A-49B3-4009-9B79-E65ECE8F74A8}" type="pres">
      <dgm:prSet presAssocID="{B91D7D61-A8D4-4DA6-8CE4-B29CE632C458}" presName="image3" presStyleCnt="0"/>
      <dgm:spPr/>
    </dgm:pt>
    <dgm:pt modelId="{D5C265DF-B39D-42FF-BC02-844C7411904D}" type="pres">
      <dgm:prSet presAssocID="{B91D7D61-A8D4-4DA6-8CE4-B29CE632C458}" presName="imageRepeatNode" presStyleLbl="alignAcc1" presStyleIdx="2" presStyleCnt="3"/>
      <dgm:spPr/>
    </dgm:pt>
    <dgm:pt modelId="{CDFC36A2-F94E-48A2-AE9C-9EEDC7E98BD9}" type="pres">
      <dgm:prSet presAssocID="{B91D7D61-A8D4-4DA6-8CE4-B29CE632C458}" presName="imageaccent3" presStyleCnt="0"/>
      <dgm:spPr/>
    </dgm:pt>
    <dgm:pt modelId="{7326590B-47AA-4240-BFF9-3C65D1FA5B90}" type="pres">
      <dgm:prSet presAssocID="{B91D7D61-A8D4-4DA6-8CE4-B29CE632C458}" presName="accentRepeatNode" presStyleLbl="solidAlignAcc1" presStyleIdx="5" presStyleCnt="6"/>
      <dgm:spPr/>
    </dgm:pt>
  </dgm:ptLst>
  <dgm:cxnLst>
    <dgm:cxn modelId="{F2413427-618C-4C60-A75E-2521210AC27F}" type="presOf" srcId="{B91D7D61-A8D4-4DA6-8CE4-B29CE632C458}" destId="{D5C265DF-B39D-42FF-BC02-844C7411904D}" srcOrd="0" destOrd="0" presId="urn:microsoft.com/office/officeart/2008/layout/HexagonCluster"/>
    <dgm:cxn modelId="{7CD2826C-486B-4D5C-950F-9517DAF285D6}" type="presOf" srcId="{4755C89E-50F9-4C37-9259-2641E27023C4}" destId="{F375660A-C190-4272-86B1-16781302646D}" srcOrd="0" destOrd="0" presId="urn:microsoft.com/office/officeart/2008/layout/HexagonCluster"/>
    <dgm:cxn modelId="{F4940855-44BE-4429-B239-DB9059FEFA4F}" type="presOf" srcId="{22540E86-DE97-46B4-A52A-1A965619DE95}" destId="{8A07035B-C94F-4F3D-9ECF-616C887767E2}" srcOrd="0" destOrd="0" presId="urn:microsoft.com/office/officeart/2008/layout/HexagonCluster"/>
    <dgm:cxn modelId="{C679D884-5975-4C81-8455-349D1FA657E8}" type="presOf" srcId="{A8316335-DFAA-4BDE-AB30-2546BD67E10D}" destId="{D3E2B6D0-880F-4764-A2EA-EA3ABFF7D80C}" srcOrd="0" destOrd="0" presId="urn:microsoft.com/office/officeart/2008/layout/HexagonCluster"/>
    <dgm:cxn modelId="{27BD409C-57EA-4FB4-A8EF-AA615B6D57D7}" type="presOf" srcId="{9C3F0199-B820-4F5E-9269-B40201780915}" destId="{C061F060-D775-4431-810B-28D71340AF12}" srcOrd="0" destOrd="0" presId="urn:microsoft.com/office/officeart/2008/layout/HexagonCluster"/>
    <dgm:cxn modelId="{08A00BA7-5EC3-4923-A566-A1C176386E26}" type="presOf" srcId="{308DFC31-1B90-4315-963B-735BED791265}" destId="{C388E021-7763-4042-880C-419F4B9CC95D}" srcOrd="0" destOrd="0" presId="urn:microsoft.com/office/officeart/2008/layout/HexagonCluster"/>
    <dgm:cxn modelId="{89FBB1C0-B4F1-4314-B32C-689F3E1A4441}" srcId="{4755C89E-50F9-4C37-9259-2641E27023C4}" destId="{9C3F0199-B820-4F5E-9269-B40201780915}" srcOrd="2" destOrd="0" parTransId="{1908D746-7282-4038-9A72-308ABFC9E275}" sibTransId="{B91D7D61-A8D4-4DA6-8CE4-B29CE632C458}"/>
    <dgm:cxn modelId="{085D18C9-197F-4637-944B-686D46DC91ED}" type="presOf" srcId="{0F388954-4AA1-489C-B1F5-3667D0B684D4}" destId="{BADABE12-E7D0-4634-9C7B-B2F56D5D177C}" srcOrd="0" destOrd="0" presId="urn:microsoft.com/office/officeart/2008/layout/HexagonCluster"/>
    <dgm:cxn modelId="{0436FDDD-DB95-4471-A0B1-05EADCB2AE2C}" srcId="{4755C89E-50F9-4C37-9259-2641E27023C4}" destId="{22540E86-DE97-46B4-A52A-1A965619DE95}" srcOrd="1" destOrd="0" parTransId="{DC97C53B-57B7-45D0-B07D-3725739653FB}" sibTransId="{0F388954-4AA1-489C-B1F5-3667D0B684D4}"/>
    <dgm:cxn modelId="{515E52EA-9BB8-4F48-89AC-12A39FED3F65}" srcId="{4755C89E-50F9-4C37-9259-2641E27023C4}" destId="{A8316335-DFAA-4BDE-AB30-2546BD67E10D}" srcOrd="0" destOrd="0" parTransId="{9366013F-363E-426F-AFFC-723DA5170E24}" sibTransId="{308DFC31-1B90-4315-963B-735BED791265}"/>
    <dgm:cxn modelId="{1B429E8C-3585-46BD-AFAD-5E0AAAF787B7}" type="presParOf" srcId="{F375660A-C190-4272-86B1-16781302646D}" destId="{62A1A1D8-29DC-4F11-B9E8-E32B1AF862C2}" srcOrd="0" destOrd="0" presId="urn:microsoft.com/office/officeart/2008/layout/HexagonCluster"/>
    <dgm:cxn modelId="{CC6FE37E-86CF-4F29-85BE-325122130577}" type="presParOf" srcId="{62A1A1D8-29DC-4F11-B9E8-E32B1AF862C2}" destId="{D3E2B6D0-880F-4764-A2EA-EA3ABFF7D80C}" srcOrd="0" destOrd="0" presId="urn:microsoft.com/office/officeart/2008/layout/HexagonCluster"/>
    <dgm:cxn modelId="{ABF6BF43-C240-434B-9930-E6A03746EA19}" type="presParOf" srcId="{F375660A-C190-4272-86B1-16781302646D}" destId="{D2CEF600-0D13-47E9-AFB1-455078C1F61F}" srcOrd="1" destOrd="0" presId="urn:microsoft.com/office/officeart/2008/layout/HexagonCluster"/>
    <dgm:cxn modelId="{E044F41B-210A-4BA9-B20B-EACB0FF9F3D3}" type="presParOf" srcId="{D2CEF600-0D13-47E9-AFB1-455078C1F61F}" destId="{7715DBED-7BA4-4954-A907-2DCB1B728504}" srcOrd="0" destOrd="0" presId="urn:microsoft.com/office/officeart/2008/layout/HexagonCluster"/>
    <dgm:cxn modelId="{E852B6C4-8B1F-46E7-B91C-834E77607CE9}" type="presParOf" srcId="{F375660A-C190-4272-86B1-16781302646D}" destId="{2EB7F696-6AAB-4776-83A7-E5454B780AB6}" srcOrd="2" destOrd="0" presId="urn:microsoft.com/office/officeart/2008/layout/HexagonCluster"/>
    <dgm:cxn modelId="{1415137B-7AB9-456B-BAEE-B623F79B1DCF}" type="presParOf" srcId="{2EB7F696-6AAB-4776-83A7-E5454B780AB6}" destId="{C388E021-7763-4042-880C-419F4B9CC95D}" srcOrd="0" destOrd="0" presId="urn:microsoft.com/office/officeart/2008/layout/HexagonCluster"/>
    <dgm:cxn modelId="{6964117D-27AE-421B-A870-B5F7AD40DEB1}" type="presParOf" srcId="{F375660A-C190-4272-86B1-16781302646D}" destId="{68032C34-11FA-40EC-9C1B-41B12DA1B599}" srcOrd="3" destOrd="0" presId="urn:microsoft.com/office/officeart/2008/layout/HexagonCluster"/>
    <dgm:cxn modelId="{240B2844-FB50-412E-8FD1-914A1FE00693}" type="presParOf" srcId="{68032C34-11FA-40EC-9C1B-41B12DA1B599}" destId="{0A9D3F45-E1A7-46EA-A06B-570070AF0FD0}" srcOrd="0" destOrd="0" presId="urn:microsoft.com/office/officeart/2008/layout/HexagonCluster"/>
    <dgm:cxn modelId="{1A9313E4-847E-41DF-9BA9-B2D6987E061A}" type="presParOf" srcId="{F375660A-C190-4272-86B1-16781302646D}" destId="{CAC73D6A-F448-404B-8F20-1C697DAD07A2}" srcOrd="4" destOrd="0" presId="urn:microsoft.com/office/officeart/2008/layout/HexagonCluster"/>
    <dgm:cxn modelId="{BB4835B6-E8A6-450B-B6D1-AECD714D54BA}" type="presParOf" srcId="{CAC73D6A-F448-404B-8F20-1C697DAD07A2}" destId="{8A07035B-C94F-4F3D-9ECF-616C887767E2}" srcOrd="0" destOrd="0" presId="urn:microsoft.com/office/officeart/2008/layout/HexagonCluster"/>
    <dgm:cxn modelId="{B7AEA416-BB12-45F5-9DB7-E30158A91336}" type="presParOf" srcId="{F375660A-C190-4272-86B1-16781302646D}" destId="{1C3F53AB-1950-4381-B141-397CB0376CE4}" srcOrd="5" destOrd="0" presId="urn:microsoft.com/office/officeart/2008/layout/HexagonCluster"/>
    <dgm:cxn modelId="{AFFA5A74-2E58-4F57-9C0B-4C587F1B1751}" type="presParOf" srcId="{1C3F53AB-1950-4381-B141-397CB0376CE4}" destId="{52FACB83-7FE2-4CD6-AF20-4F84EF538BB2}" srcOrd="0" destOrd="0" presId="urn:microsoft.com/office/officeart/2008/layout/HexagonCluster"/>
    <dgm:cxn modelId="{BA5C7BE5-91A8-4324-B150-5A7DDE9A0D49}" type="presParOf" srcId="{F375660A-C190-4272-86B1-16781302646D}" destId="{97284C7A-C57C-4DB3-9442-295F2D4E6844}" srcOrd="6" destOrd="0" presId="urn:microsoft.com/office/officeart/2008/layout/HexagonCluster"/>
    <dgm:cxn modelId="{4E6AC367-3318-4EEB-9AE2-2124485AB03F}" type="presParOf" srcId="{97284C7A-C57C-4DB3-9442-295F2D4E6844}" destId="{BADABE12-E7D0-4634-9C7B-B2F56D5D177C}" srcOrd="0" destOrd="0" presId="urn:microsoft.com/office/officeart/2008/layout/HexagonCluster"/>
    <dgm:cxn modelId="{87C23CB4-DB10-437E-AB72-87C473DB9591}" type="presParOf" srcId="{F375660A-C190-4272-86B1-16781302646D}" destId="{1C73E8BF-35AB-4467-8705-1FCC723D01C3}" srcOrd="7" destOrd="0" presId="urn:microsoft.com/office/officeart/2008/layout/HexagonCluster"/>
    <dgm:cxn modelId="{68F47097-8ADE-45B5-A308-3558C1B0E38A}" type="presParOf" srcId="{1C73E8BF-35AB-4467-8705-1FCC723D01C3}" destId="{0A9CA622-C5CE-4E9E-B9C5-43AFBCF841A8}" srcOrd="0" destOrd="0" presId="urn:microsoft.com/office/officeart/2008/layout/HexagonCluster"/>
    <dgm:cxn modelId="{C8BC54AD-EB8E-475D-BED6-57C51013305A}" type="presParOf" srcId="{F375660A-C190-4272-86B1-16781302646D}" destId="{5F705A5E-6B07-4776-956B-562974006606}" srcOrd="8" destOrd="0" presId="urn:microsoft.com/office/officeart/2008/layout/HexagonCluster"/>
    <dgm:cxn modelId="{516E997A-E0C8-467D-A174-C7CE9B30D063}" type="presParOf" srcId="{5F705A5E-6B07-4776-956B-562974006606}" destId="{C061F060-D775-4431-810B-28D71340AF12}" srcOrd="0" destOrd="0" presId="urn:microsoft.com/office/officeart/2008/layout/HexagonCluster"/>
    <dgm:cxn modelId="{72400FC9-455D-4FBF-8D68-71579987B63F}" type="presParOf" srcId="{F375660A-C190-4272-86B1-16781302646D}" destId="{6C32AD7A-BE16-4127-B909-8C358B9A5168}" srcOrd="9" destOrd="0" presId="urn:microsoft.com/office/officeart/2008/layout/HexagonCluster"/>
    <dgm:cxn modelId="{3D77E075-9FB6-405F-A424-A23A7FEBA943}" type="presParOf" srcId="{6C32AD7A-BE16-4127-B909-8C358B9A5168}" destId="{CFAEF5BF-C3AF-4BAD-A102-DBBF46D41376}" srcOrd="0" destOrd="0" presId="urn:microsoft.com/office/officeart/2008/layout/HexagonCluster"/>
    <dgm:cxn modelId="{42C46683-0EB0-4B43-BD64-46EBB3E98E7E}" type="presParOf" srcId="{F375660A-C190-4272-86B1-16781302646D}" destId="{14624C5A-49B3-4009-9B79-E65ECE8F74A8}" srcOrd="10" destOrd="0" presId="urn:microsoft.com/office/officeart/2008/layout/HexagonCluster"/>
    <dgm:cxn modelId="{A81AD6A5-68A0-4E46-BD92-85800ED1EC0E}" type="presParOf" srcId="{14624C5A-49B3-4009-9B79-E65ECE8F74A8}" destId="{D5C265DF-B39D-42FF-BC02-844C7411904D}" srcOrd="0" destOrd="0" presId="urn:microsoft.com/office/officeart/2008/layout/HexagonCluster"/>
    <dgm:cxn modelId="{F6C1193E-62C0-4D62-843C-FD6274B87EB2}" type="presParOf" srcId="{F375660A-C190-4272-86B1-16781302646D}" destId="{CDFC36A2-F94E-48A2-AE9C-9EEDC7E98BD9}" srcOrd="11" destOrd="0" presId="urn:microsoft.com/office/officeart/2008/layout/HexagonCluster"/>
    <dgm:cxn modelId="{BBFF0CF9-52FE-4308-B78B-DB7EA3EC5300}" type="presParOf" srcId="{CDFC36A2-F94E-48A2-AE9C-9EEDC7E98BD9}" destId="{7326590B-47AA-4240-BFF9-3C65D1FA5B9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5C89E-50F9-4C37-9259-2641E27023C4}" type="doc">
      <dgm:prSet loTypeId="urn:microsoft.com/office/officeart/2008/layout/HexagonCluster" loCatId="picture" qsTypeId="urn:microsoft.com/office/officeart/2005/8/quickstyle/simple3" qsCatId="simple" csTypeId="urn:microsoft.com/office/officeart/2005/8/colors/accent2_3" csCatId="accent2" phldr="1"/>
      <dgm:spPr/>
      <dgm:t>
        <a:bodyPr/>
        <a:lstStyle/>
        <a:p>
          <a:endParaRPr lang="en-GB"/>
        </a:p>
      </dgm:t>
    </dgm:pt>
    <dgm:pt modelId="{A8316335-DFAA-4BDE-AB30-2546BD67E10D}">
      <dgm:prSet phldrT="[Text]" custT="1"/>
      <dgm:spPr/>
      <dgm:t>
        <a:bodyPr/>
        <a:lstStyle/>
        <a:p>
          <a:r>
            <a:rPr lang="en-GB" sz="1600" dirty="0">
              <a:effectLst>
                <a:outerShdw blurRad="38100" dist="38100" dir="2700000" algn="tl">
                  <a:srgbClr val="000000">
                    <a:alpha val="43137"/>
                  </a:srgbClr>
                </a:outerShdw>
              </a:effectLst>
            </a:rPr>
            <a:t>Frustrated</a:t>
          </a:r>
          <a:endParaRPr lang="en-GB" sz="2200" dirty="0">
            <a:effectLst>
              <a:outerShdw blurRad="38100" dist="38100" dir="2700000" algn="tl">
                <a:srgbClr val="000000">
                  <a:alpha val="43137"/>
                </a:srgbClr>
              </a:outerShdw>
            </a:effectLst>
          </a:endParaRPr>
        </a:p>
      </dgm:t>
    </dgm:pt>
    <dgm:pt modelId="{9366013F-363E-426F-AFFC-723DA5170E24}" type="parTrans" cxnId="{515E52EA-9BB8-4F48-89AC-12A39FED3F65}">
      <dgm:prSet/>
      <dgm:spPr/>
      <dgm:t>
        <a:bodyPr/>
        <a:lstStyle/>
        <a:p>
          <a:endParaRPr lang="en-GB"/>
        </a:p>
      </dgm:t>
    </dgm:pt>
    <dgm:pt modelId="{308DFC31-1B90-4315-963B-735BED791265}" type="sibTrans" cxnId="{515E52EA-9BB8-4F48-89AC-12A39FED3F65}">
      <dgm:prSet/>
      <dgm:spPr/>
      <dgm:t>
        <a:bodyPr/>
        <a:lstStyle/>
        <a:p>
          <a:endParaRPr lang="en-GB"/>
        </a:p>
      </dgm:t>
    </dgm:pt>
    <dgm:pt modelId="{22540E86-DE97-46B4-A52A-1A965619DE95}">
      <dgm:prSet phldrT="[Text]"/>
      <dgm:spPr/>
      <dgm:t>
        <a:bodyPr/>
        <a:lstStyle/>
        <a:p>
          <a:endParaRPr lang="en-GB" dirty="0">
            <a:effectLst>
              <a:outerShdw blurRad="38100" dist="38100" dir="2700000" algn="tl">
                <a:srgbClr val="000000">
                  <a:alpha val="43137"/>
                </a:srgbClr>
              </a:outerShdw>
            </a:effectLst>
          </a:endParaRPr>
        </a:p>
      </dgm:t>
    </dgm:pt>
    <dgm:pt modelId="{DC97C53B-57B7-45D0-B07D-3725739653FB}" type="parTrans" cxnId="{0436FDDD-DB95-4471-A0B1-05EADCB2AE2C}">
      <dgm:prSet/>
      <dgm:spPr/>
      <dgm:t>
        <a:bodyPr/>
        <a:lstStyle/>
        <a:p>
          <a:endParaRPr lang="en-GB"/>
        </a:p>
      </dgm:t>
    </dgm:pt>
    <dgm:pt modelId="{0F388954-4AA1-489C-B1F5-3667D0B684D4}" type="sibTrans" cxnId="{0436FDDD-DB95-4471-A0B1-05EADCB2AE2C}">
      <dgm:prSet/>
      <dgm:spPr/>
      <dgm:t>
        <a:bodyPr/>
        <a:lstStyle/>
        <a:p>
          <a:endParaRPr lang="en-GB">
            <a:solidFill>
              <a:sysClr val="windowText" lastClr="000000"/>
            </a:solidFill>
          </a:endParaRPr>
        </a:p>
      </dgm:t>
    </dgm:pt>
    <dgm:pt modelId="{9C3F0199-B820-4F5E-9269-B40201780915}">
      <dgm:prSet phldrT="[Text]" custT="1"/>
      <dgm:spPr/>
      <dgm:t>
        <a:bodyPr/>
        <a:lstStyle/>
        <a:p>
          <a:endParaRPr lang="en-GB" sz="1200" dirty="0">
            <a:effectLst>
              <a:outerShdw blurRad="38100" dist="38100" dir="2700000" algn="tl">
                <a:srgbClr val="000000">
                  <a:alpha val="43137"/>
                </a:srgbClr>
              </a:outerShdw>
            </a:effectLst>
          </a:endParaRPr>
        </a:p>
      </dgm:t>
    </dgm:pt>
    <dgm:pt modelId="{1908D746-7282-4038-9A72-308ABFC9E275}" type="parTrans" cxnId="{89FBB1C0-B4F1-4314-B32C-689F3E1A4441}">
      <dgm:prSet/>
      <dgm:spPr/>
      <dgm:t>
        <a:bodyPr/>
        <a:lstStyle/>
        <a:p>
          <a:endParaRPr lang="en-GB"/>
        </a:p>
      </dgm:t>
    </dgm:pt>
    <dgm:pt modelId="{B91D7D61-A8D4-4DA6-8CE4-B29CE632C458}" type="sibTrans" cxnId="{89FBB1C0-B4F1-4314-B32C-689F3E1A4441}">
      <dgm:prSet/>
      <dgm:spPr>
        <a:blipFill rotWithShape="1">
          <a:blip xmlns:r="http://schemas.openxmlformats.org/officeDocument/2006/relationships" r:embed="rId1"/>
          <a:srcRect/>
          <a:stretch>
            <a:fillRect t="-16000" b="-16000"/>
          </a:stretch>
        </a:blipFill>
      </dgm:spPr>
      <dgm:t>
        <a:bodyPr/>
        <a:lstStyle/>
        <a:p>
          <a:endParaRPr lang="en-GB"/>
        </a:p>
      </dgm:t>
    </dgm:pt>
    <dgm:pt modelId="{F375660A-C190-4272-86B1-16781302646D}" type="pres">
      <dgm:prSet presAssocID="{4755C89E-50F9-4C37-9259-2641E27023C4}" presName="Name0" presStyleCnt="0">
        <dgm:presLayoutVars>
          <dgm:chMax val="21"/>
          <dgm:chPref val="21"/>
        </dgm:presLayoutVars>
      </dgm:prSet>
      <dgm:spPr/>
    </dgm:pt>
    <dgm:pt modelId="{62A1A1D8-29DC-4F11-B9E8-E32B1AF862C2}" type="pres">
      <dgm:prSet presAssocID="{A8316335-DFAA-4BDE-AB30-2546BD67E10D}" presName="text1" presStyleCnt="0"/>
      <dgm:spPr/>
    </dgm:pt>
    <dgm:pt modelId="{D3E2B6D0-880F-4764-A2EA-EA3ABFF7D80C}" type="pres">
      <dgm:prSet presAssocID="{A8316335-DFAA-4BDE-AB30-2546BD67E10D}" presName="textRepeatNode" presStyleLbl="alignNode1" presStyleIdx="0" presStyleCnt="3">
        <dgm:presLayoutVars>
          <dgm:chMax val="0"/>
          <dgm:chPref val="0"/>
          <dgm:bulletEnabled val="1"/>
        </dgm:presLayoutVars>
      </dgm:prSet>
      <dgm:spPr/>
    </dgm:pt>
    <dgm:pt modelId="{D2CEF600-0D13-47E9-AFB1-455078C1F61F}" type="pres">
      <dgm:prSet presAssocID="{A8316335-DFAA-4BDE-AB30-2546BD67E10D}" presName="textaccent1" presStyleCnt="0"/>
      <dgm:spPr/>
    </dgm:pt>
    <dgm:pt modelId="{7715DBED-7BA4-4954-A907-2DCB1B728504}" type="pres">
      <dgm:prSet presAssocID="{A8316335-DFAA-4BDE-AB30-2546BD67E10D}" presName="accentRepeatNode" presStyleLbl="solidAlignAcc1" presStyleIdx="0" presStyleCnt="6"/>
      <dgm:spPr/>
    </dgm:pt>
    <dgm:pt modelId="{2EB7F696-6AAB-4776-83A7-E5454B780AB6}" type="pres">
      <dgm:prSet presAssocID="{308DFC31-1B90-4315-963B-735BED791265}" presName="image1" presStyleCnt="0"/>
      <dgm:spPr/>
    </dgm:pt>
    <dgm:pt modelId="{C388E021-7763-4042-880C-419F4B9CC95D}" type="pres">
      <dgm:prSet presAssocID="{308DFC31-1B90-4315-963B-735BED791265}" presName="imageRepeatNode" presStyleLbl="alignAcc1" presStyleIdx="0" presStyleCnt="3"/>
      <dgm:spPr/>
    </dgm:pt>
    <dgm:pt modelId="{68032C34-11FA-40EC-9C1B-41B12DA1B599}" type="pres">
      <dgm:prSet presAssocID="{308DFC31-1B90-4315-963B-735BED791265}" presName="imageaccent1" presStyleCnt="0"/>
      <dgm:spPr/>
    </dgm:pt>
    <dgm:pt modelId="{0A9D3F45-E1A7-46EA-A06B-570070AF0FD0}" type="pres">
      <dgm:prSet presAssocID="{308DFC31-1B90-4315-963B-735BED791265}" presName="accentRepeatNode" presStyleLbl="solidAlignAcc1" presStyleIdx="1" presStyleCnt="6"/>
      <dgm:spPr/>
    </dgm:pt>
    <dgm:pt modelId="{CAC73D6A-F448-404B-8F20-1C697DAD07A2}" type="pres">
      <dgm:prSet presAssocID="{22540E86-DE97-46B4-A52A-1A965619DE95}" presName="text2" presStyleCnt="0"/>
      <dgm:spPr/>
    </dgm:pt>
    <dgm:pt modelId="{8A07035B-C94F-4F3D-9ECF-616C887767E2}" type="pres">
      <dgm:prSet presAssocID="{22540E86-DE97-46B4-A52A-1A965619DE95}" presName="textRepeatNode" presStyleLbl="alignNode1" presStyleIdx="1" presStyleCnt="3">
        <dgm:presLayoutVars>
          <dgm:chMax val="0"/>
          <dgm:chPref val="0"/>
          <dgm:bulletEnabled val="1"/>
        </dgm:presLayoutVars>
      </dgm:prSet>
      <dgm:spPr/>
    </dgm:pt>
    <dgm:pt modelId="{1C3F53AB-1950-4381-B141-397CB0376CE4}" type="pres">
      <dgm:prSet presAssocID="{22540E86-DE97-46B4-A52A-1A965619DE95}" presName="textaccent2" presStyleCnt="0"/>
      <dgm:spPr/>
    </dgm:pt>
    <dgm:pt modelId="{52FACB83-7FE2-4CD6-AF20-4F84EF538BB2}" type="pres">
      <dgm:prSet presAssocID="{22540E86-DE97-46B4-A52A-1A965619DE95}" presName="accentRepeatNode" presStyleLbl="solidAlignAcc1" presStyleIdx="2" presStyleCnt="6"/>
      <dgm:spPr/>
    </dgm:pt>
    <dgm:pt modelId="{97284C7A-C57C-4DB3-9442-295F2D4E6844}" type="pres">
      <dgm:prSet presAssocID="{0F388954-4AA1-489C-B1F5-3667D0B684D4}" presName="image2" presStyleCnt="0"/>
      <dgm:spPr/>
    </dgm:pt>
    <dgm:pt modelId="{BADABE12-E7D0-4634-9C7B-B2F56D5D177C}" type="pres">
      <dgm:prSet presAssocID="{0F388954-4AA1-489C-B1F5-3667D0B684D4}" presName="imageRepeatNode" presStyleLbl="alignAcc1" presStyleIdx="1" presStyleCnt="3"/>
      <dgm:spPr/>
    </dgm:pt>
    <dgm:pt modelId="{1C73E8BF-35AB-4467-8705-1FCC723D01C3}" type="pres">
      <dgm:prSet presAssocID="{0F388954-4AA1-489C-B1F5-3667D0B684D4}" presName="imageaccent2" presStyleCnt="0"/>
      <dgm:spPr/>
    </dgm:pt>
    <dgm:pt modelId="{0A9CA622-C5CE-4E9E-B9C5-43AFBCF841A8}" type="pres">
      <dgm:prSet presAssocID="{0F388954-4AA1-489C-B1F5-3667D0B684D4}" presName="accentRepeatNode" presStyleLbl="solidAlignAcc1" presStyleIdx="3" presStyleCnt="6"/>
      <dgm:spPr/>
    </dgm:pt>
    <dgm:pt modelId="{5F705A5E-6B07-4776-956B-562974006606}" type="pres">
      <dgm:prSet presAssocID="{9C3F0199-B820-4F5E-9269-B40201780915}" presName="text3" presStyleCnt="0"/>
      <dgm:spPr/>
    </dgm:pt>
    <dgm:pt modelId="{C061F060-D775-4431-810B-28D71340AF12}" type="pres">
      <dgm:prSet presAssocID="{9C3F0199-B820-4F5E-9269-B40201780915}" presName="textRepeatNode" presStyleLbl="alignNode1" presStyleIdx="2" presStyleCnt="3">
        <dgm:presLayoutVars>
          <dgm:chMax val="0"/>
          <dgm:chPref val="0"/>
          <dgm:bulletEnabled val="1"/>
        </dgm:presLayoutVars>
      </dgm:prSet>
      <dgm:spPr/>
    </dgm:pt>
    <dgm:pt modelId="{6C32AD7A-BE16-4127-B909-8C358B9A5168}" type="pres">
      <dgm:prSet presAssocID="{9C3F0199-B820-4F5E-9269-B40201780915}" presName="textaccent3" presStyleCnt="0"/>
      <dgm:spPr/>
    </dgm:pt>
    <dgm:pt modelId="{CFAEF5BF-C3AF-4BAD-A102-DBBF46D41376}" type="pres">
      <dgm:prSet presAssocID="{9C3F0199-B820-4F5E-9269-B40201780915}" presName="accentRepeatNode" presStyleLbl="solidAlignAcc1" presStyleIdx="4" presStyleCnt="6"/>
      <dgm:spPr/>
    </dgm:pt>
    <dgm:pt modelId="{14624C5A-49B3-4009-9B79-E65ECE8F74A8}" type="pres">
      <dgm:prSet presAssocID="{B91D7D61-A8D4-4DA6-8CE4-B29CE632C458}" presName="image3" presStyleCnt="0"/>
      <dgm:spPr/>
    </dgm:pt>
    <dgm:pt modelId="{D5C265DF-B39D-42FF-BC02-844C7411904D}" type="pres">
      <dgm:prSet presAssocID="{B91D7D61-A8D4-4DA6-8CE4-B29CE632C458}" presName="imageRepeatNode" presStyleLbl="alignAcc1" presStyleIdx="2" presStyleCnt="3" custLinFactNeighborX="87261" custLinFactNeighborY="59128"/>
      <dgm:spPr/>
    </dgm:pt>
    <dgm:pt modelId="{CDFC36A2-F94E-48A2-AE9C-9EEDC7E98BD9}" type="pres">
      <dgm:prSet presAssocID="{B91D7D61-A8D4-4DA6-8CE4-B29CE632C458}" presName="imageaccent3" presStyleCnt="0"/>
      <dgm:spPr/>
    </dgm:pt>
    <dgm:pt modelId="{7326590B-47AA-4240-BFF9-3C65D1FA5B90}" type="pres">
      <dgm:prSet presAssocID="{B91D7D61-A8D4-4DA6-8CE4-B29CE632C458}" presName="accentRepeatNode" presStyleLbl="solidAlignAcc1" presStyleIdx="5" presStyleCnt="6" custLinFactX="200000" custLinFactY="774907" custLinFactNeighborX="295274" custLinFactNeighborY="800000"/>
      <dgm:spPr/>
    </dgm:pt>
  </dgm:ptLst>
  <dgm:cxnLst>
    <dgm:cxn modelId="{F2413427-618C-4C60-A75E-2521210AC27F}" type="presOf" srcId="{B91D7D61-A8D4-4DA6-8CE4-B29CE632C458}" destId="{D5C265DF-B39D-42FF-BC02-844C7411904D}" srcOrd="0" destOrd="0" presId="urn:microsoft.com/office/officeart/2008/layout/HexagonCluster"/>
    <dgm:cxn modelId="{7CD2826C-486B-4D5C-950F-9517DAF285D6}" type="presOf" srcId="{4755C89E-50F9-4C37-9259-2641E27023C4}" destId="{F375660A-C190-4272-86B1-16781302646D}" srcOrd="0" destOrd="0" presId="urn:microsoft.com/office/officeart/2008/layout/HexagonCluster"/>
    <dgm:cxn modelId="{F4940855-44BE-4429-B239-DB9059FEFA4F}" type="presOf" srcId="{22540E86-DE97-46B4-A52A-1A965619DE95}" destId="{8A07035B-C94F-4F3D-9ECF-616C887767E2}" srcOrd="0" destOrd="0" presId="urn:microsoft.com/office/officeart/2008/layout/HexagonCluster"/>
    <dgm:cxn modelId="{C679D884-5975-4C81-8455-349D1FA657E8}" type="presOf" srcId="{A8316335-DFAA-4BDE-AB30-2546BD67E10D}" destId="{D3E2B6D0-880F-4764-A2EA-EA3ABFF7D80C}" srcOrd="0" destOrd="0" presId="urn:microsoft.com/office/officeart/2008/layout/HexagonCluster"/>
    <dgm:cxn modelId="{27BD409C-57EA-4FB4-A8EF-AA615B6D57D7}" type="presOf" srcId="{9C3F0199-B820-4F5E-9269-B40201780915}" destId="{C061F060-D775-4431-810B-28D71340AF12}" srcOrd="0" destOrd="0" presId="urn:microsoft.com/office/officeart/2008/layout/HexagonCluster"/>
    <dgm:cxn modelId="{08A00BA7-5EC3-4923-A566-A1C176386E26}" type="presOf" srcId="{308DFC31-1B90-4315-963B-735BED791265}" destId="{C388E021-7763-4042-880C-419F4B9CC95D}" srcOrd="0" destOrd="0" presId="urn:microsoft.com/office/officeart/2008/layout/HexagonCluster"/>
    <dgm:cxn modelId="{89FBB1C0-B4F1-4314-B32C-689F3E1A4441}" srcId="{4755C89E-50F9-4C37-9259-2641E27023C4}" destId="{9C3F0199-B820-4F5E-9269-B40201780915}" srcOrd="2" destOrd="0" parTransId="{1908D746-7282-4038-9A72-308ABFC9E275}" sibTransId="{B91D7D61-A8D4-4DA6-8CE4-B29CE632C458}"/>
    <dgm:cxn modelId="{085D18C9-197F-4637-944B-686D46DC91ED}" type="presOf" srcId="{0F388954-4AA1-489C-B1F5-3667D0B684D4}" destId="{BADABE12-E7D0-4634-9C7B-B2F56D5D177C}" srcOrd="0" destOrd="0" presId="urn:microsoft.com/office/officeart/2008/layout/HexagonCluster"/>
    <dgm:cxn modelId="{0436FDDD-DB95-4471-A0B1-05EADCB2AE2C}" srcId="{4755C89E-50F9-4C37-9259-2641E27023C4}" destId="{22540E86-DE97-46B4-A52A-1A965619DE95}" srcOrd="1" destOrd="0" parTransId="{DC97C53B-57B7-45D0-B07D-3725739653FB}" sibTransId="{0F388954-4AA1-489C-B1F5-3667D0B684D4}"/>
    <dgm:cxn modelId="{515E52EA-9BB8-4F48-89AC-12A39FED3F65}" srcId="{4755C89E-50F9-4C37-9259-2641E27023C4}" destId="{A8316335-DFAA-4BDE-AB30-2546BD67E10D}" srcOrd="0" destOrd="0" parTransId="{9366013F-363E-426F-AFFC-723DA5170E24}" sibTransId="{308DFC31-1B90-4315-963B-735BED791265}"/>
    <dgm:cxn modelId="{1B429E8C-3585-46BD-AFAD-5E0AAAF787B7}" type="presParOf" srcId="{F375660A-C190-4272-86B1-16781302646D}" destId="{62A1A1D8-29DC-4F11-B9E8-E32B1AF862C2}" srcOrd="0" destOrd="0" presId="urn:microsoft.com/office/officeart/2008/layout/HexagonCluster"/>
    <dgm:cxn modelId="{CC6FE37E-86CF-4F29-85BE-325122130577}" type="presParOf" srcId="{62A1A1D8-29DC-4F11-B9E8-E32B1AF862C2}" destId="{D3E2B6D0-880F-4764-A2EA-EA3ABFF7D80C}" srcOrd="0" destOrd="0" presId="urn:microsoft.com/office/officeart/2008/layout/HexagonCluster"/>
    <dgm:cxn modelId="{ABF6BF43-C240-434B-9930-E6A03746EA19}" type="presParOf" srcId="{F375660A-C190-4272-86B1-16781302646D}" destId="{D2CEF600-0D13-47E9-AFB1-455078C1F61F}" srcOrd="1" destOrd="0" presId="urn:microsoft.com/office/officeart/2008/layout/HexagonCluster"/>
    <dgm:cxn modelId="{E044F41B-210A-4BA9-B20B-EACB0FF9F3D3}" type="presParOf" srcId="{D2CEF600-0D13-47E9-AFB1-455078C1F61F}" destId="{7715DBED-7BA4-4954-A907-2DCB1B728504}" srcOrd="0" destOrd="0" presId="urn:microsoft.com/office/officeart/2008/layout/HexagonCluster"/>
    <dgm:cxn modelId="{E852B6C4-8B1F-46E7-B91C-834E77607CE9}" type="presParOf" srcId="{F375660A-C190-4272-86B1-16781302646D}" destId="{2EB7F696-6AAB-4776-83A7-E5454B780AB6}" srcOrd="2" destOrd="0" presId="urn:microsoft.com/office/officeart/2008/layout/HexagonCluster"/>
    <dgm:cxn modelId="{1415137B-7AB9-456B-BAEE-B623F79B1DCF}" type="presParOf" srcId="{2EB7F696-6AAB-4776-83A7-E5454B780AB6}" destId="{C388E021-7763-4042-880C-419F4B9CC95D}" srcOrd="0" destOrd="0" presId="urn:microsoft.com/office/officeart/2008/layout/HexagonCluster"/>
    <dgm:cxn modelId="{6964117D-27AE-421B-A870-B5F7AD40DEB1}" type="presParOf" srcId="{F375660A-C190-4272-86B1-16781302646D}" destId="{68032C34-11FA-40EC-9C1B-41B12DA1B599}" srcOrd="3" destOrd="0" presId="urn:microsoft.com/office/officeart/2008/layout/HexagonCluster"/>
    <dgm:cxn modelId="{240B2844-FB50-412E-8FD1-914A1FE00693}" type="presParOf" srcId="{68032C34-11FA-40EC-9C1B-41B12DA1B599}" destId="{0A9D3F45-E1A7-46EA-A06B-570070AF0FD0}" srcOrd="0" destOrd="0" presId="urn:microsoft.com/office/officeart/2008/layout/HexagonCluster"/>
    <dgm:cxn modelId="{1A9313E4-847E-41DF-9BA9-B2D6987E061A}" type="presParOf" srcId="{F375660A-C190-4272-86B1-16781302646D}" destId="{CAC73D6A-F448-404B-8F20-1C697DAD07A2}" srcOrd="4" destOrd="0" presId="urn:microsoft.com/office/officeart/2008/layout/HexagonCluster"/>
    <dgm:cxn modelId="{BB4835B6-E8A6-450B-B6D1-AECD714D54BA}" type="presParOf" srcId="{CAC73D6A-F448-404B-8F20-1C697DAD07A2}" destId="{8A07035B-C94F-4F3D-9ECF-616C887767E2}" srcOrd="0" destOrd="0" presId="urn:microsoft.com/office/officeart/2008/layout/HexagonCluster"/>
    <dgm:cxn modelId="{B7AEA416-BB12-45F5-9DB7-E30158A91336}" type="presParOf" srcId="{F375660A-C190-4272-86B1-16781302646D}" destId="{1C3F53AB-1950-4381-B141-397CB0376CE4}" srcOrd="5" destOrd="0" presId="urn:microsoft.com/office/officeart/2008/layout/HexagonCluster"/>
    <dgm:cxn modelId="{AFFA5A74-2E58-4F57-9C0B-4C587F1B1751}" type="presParOf" srcId="{1C3F53AB-1950-4381-B141-397CB0376CE4}" destId="{52FACB83-7FE2-4CD6-AF20-4F84EF538BB2}" srcOrd="0" destOrd="0" presId="urn:microsoft.com/office/officeart/2008/layout/HexagonCluster"/>
    <dgm:cxn modelId="{BA5C7BE5-91A8-4324-B150-5A7DDE9A0D49}" type="presParOf" srcId="{F375660A-C190-4272-86B1-16781302646D}" destId="{97284C7A-C57C-4DB3-9442-295F2D4E6844}" srcOrd="6" destOrd="0" presId="urn:microsoft.com/office/officeart/2008/layout/HexagonCluster"/>
    <dgm:cxn modelId="{4E6AC367-3318-4EEB-9AE2-2124485AB03F}" type="presParOf" srcId="{97284C7A-C57C-4DB3-9442-295F2D4E6844}" destId="{BADABE12-E7D0-4634-9C7B-B2F56D5D177C}" srcOrd="0" destOrd="0" presId="urn:microsoft.com/office/officeart/2008/layout/HexagonCluster"/>
    <dgm:cxn modelId="{87C23CB4-DB10-437E-AB72-87C473DB9591}" type="presParOf" srcId="{F375660A-C190-4272-86B1-16781302646D}" destId="{1C73E8BF-35AB-4467-8705-1FCC723D01C3}" srcOrd="7" destOrd="0" presId="urn:microsoft.com/office/officeart/2008/layout/HexagonCluster"/>
    <dgm:cxn modelId="{68F47097-8ADE-45B5-A308-3558C1B0E38A}" type="presParOf" srcId="{1C73E8BF-35AB-4467-8705-1FCC723D01C3}" destId="{0A9CA622-C5CE-4E9E-B9C5-43AFBCF841A8}" srcOrd="0" destOrd="0" presId="urn:microsoft.com/office/officeart/2008/layout/HexagonCluster"/>
    <dgm:cxn modelId="{C8BC54AD-EB8E-475D-BED6-57C51013305A}" type="presParOf" srcId="{F375660A-C190-4272-86B1-16781302646D}" destId="{5F705A5E-6B07-4776-956B-562974006606}" srcOrd="8" destOrd="0" presId="urn:microsoft.com/office/officeart/2008/layout/HexagonCluster"/>
    <dgm:cxn modelId="{516E997A-E0C8-467D-A174-C7CE9B30D063}" type="presParOf" srcId="{5F705A5E-6B07-4776-956B-562974006606}" destId="{C061F060-D775-4431-810B-28D71340AF12}" srcOrd="0" destOrd="0" presId="urn:microsoft.com/office/officeart/2008/layout/HexagonCluster"/>
    <dgm:cxn modelId="{72400FC9-455D-4FBF-8D68-71579987B63F}" type="presParOf" srcId="{F375660A-C190-4272-86B1-16781302646D}" destId="{6C32AD7A-BE16-4127-B909-8C358B9A5168}" srcOrd="9" destOrd="0" presId="urn:microsoft.com/office/officeart/2008/layout/HexagonCluster"/>
    <dgm:cxn modelId="{3D77E075-9FB6-405F-A424-A23A7FEBA943}" type="presParOf" srcId="{6C32AD7A-BE16-4127-B909-8C358B9A5168}" destId="{CFAEF5BF-C3AF-4BAD-A102-DBBF46D41376}" srcOrd="0" destOrd="0" presId="urn:microsoft.com/office/officeart/2008/layout/HexagonCluster"/>
    <dgm:cxn modelId="{42C46683-0EB0-4B43-BD64-46EBB3E98E7E}" type="presParOf" srcId="{F375660A-C190-4272-86B1-16781302646D}" destId="{14624C5A-49B3-4009-9B79-E65ECE8F74A8}" srcOrd="10" destOrd="0" presId="urn:microsoft.com/office/officeart/2008/layout/HexagonCluster"/>
    <dgm:cxn modelId="{A81AD6A5-68A0-4E46-BD92-85800ED1EC0E}" type="presParOf" srcId="{14624C5A-49B3-4009-9B79-E65ECE8F74A8}" destId="{D5C265DF-B39D-42FF-BC02-844C7411904D}" srcOrd="0" destOrd="0" presId="urn:microsoft.com/office/officeart/2008/layout/HexagonCluster"/>
    <dgm:cxn modelId="{F6C1193E-62C0-4D62-843C-FD6274B87EB2}" type="presParOf" srcId="{F375660A-C190-4272-86B1-16781302646D}" destId="{CDFC36A2-F94E-48A2-AE9C-9EEDC7E98BD9}" srcOrd="11" destOrd="0" presId="urn:microsoft.com/office/officeart/2008/layout/HexagonCluster"/>
    <dgm:cxn modelId="{BBFF0CF9-52FE-4308-B78B-DB7EA3EC5300}" type="presParOf" srcId="{CDFC36A2-F94E-48A2-AE9C-9EEDC7E98BD9}" destId="{7326590B-47AA-4240-BFF9-3C65D1FA5B90}"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AD3F8-1467-4E19-8484-28E498EF2CDA}">
      <dsp:nvSpPr>
        <dsp:cNvPr id="0" name=""/>
        <dsp:cNvSpPr/>
      </dsp:nvSpPr>
      <dsp:spPr>
        <a:xfrm>
          <a:off x="2385739" y="362"/>
          <a:ext cx="1313196" cy="1313196"/>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Physical</a:t>
          </a:r>
        </a:p>
      </dsp:txBody>
      <dsp:txXfrm>
        <a:off x="2578052" y="192675"/>
        <a:ext cx="928570" cy="928570"/>
      </dsp:txXfrm>
    </dsp:sp>
    <dsp:sp modelId="{B850BB65-E08E-4767-8269-0FC079860AAA}">
      <dsp:nvSpPr>
        <dsp:cNvPr id="0" name=""/>
        <dsp:cNvSpPr/>
      </dsp:nvSpPr>
      <dsp:spPr>
        <a:xfrm rot="2700000">
          <a:off x="3558068" y="1125992"/>
          <a:ext cx="349804" cy="443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3573436" y="1177531"/>
        <a:ext cx="244863" cy="265921"/>
      </dsp:txXfrm>
    </dsp:sp>
    <dsp:sp modelId="{F0279200-DFC3-47A4-A5F8-8BCEEBA44C96}">
      <dsp:nvSpPr>
        <dsp:cNvPr id="0" name=""/>
        <dsp:cNvSpPr/>
      </dsp:nvSpPr>
      <dsp:spPr>
        <a:xfrm>
          <a:off x="3781006" y="1395629"/>
          <a:ext cx="1313196" cy="1313196"/>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Sensory</a:t>
          </a:r>
        </a:p>
      </dsp:txBody>
      <dsp:txXfrm>
        <a:off x="3973319" y="1587942"/>
        <a:ext cx="928570" cy="928570"/>
      </dsp:txXfrm>
    </dsp:sp>
    <dsp:sp modelId="{8D81240F-F394-480D-A295-2C24B90AA734}">
      <dsp:nvSpPr>
        <dsp:cNvPr id="0" name=""/>
        <dsp:cNvSpPr/>
      </dsp:nvSpPr>
      <dsp:spPr>
        <a:xfrm rot="8100000">
          <a:off x="3572069" y="2521259"/>
          <a:ext cx="349804" cy="443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661642" y="2572798"/>
        <a:ext cx="244863" cy="265921"/>
      </dsp:txXfrm>
    </dsp:sp>
    <dsp:sp modelId="{146B8DBF-CF1A-4830-A424-16ABB4AFC16A}">
      <dsp:nvSpPr>
        <dsp:cNvPr id="0" name=""/>
        <dsp:cNvSpPr/>
      </dsp:nvSpPr>
      <dsp:spPr>
        <a:xfrm>
          <a:off x="2385739" y="2790896"/>
          <a:ext cx="1313196" cy="1313196"/>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Environment</a:t>
          </a:r>
        </a:p>
      </dsp:txBody>
      <dsp:txXfrm>
        <a:off x="2578052" y="2983209"/>
        <a:ext cx="928570" cy="928570"/>
      </dsp:txXfrm>
    </dsp:sp>
    <dsp:sp modelId="{0EFAA679-E066-4B3D-BB9C-F387779D48FB}">
      <dsp:nvSpPr>
        <dsp:cNvPr id="0" name=""/>
        <dsp:cNvSpPr/>
      </dsp:nvSpPr>
      <dsp:spPr>
        <a:xfrm rot="13500000">
          <a:off x="2176802" y="2535259"/>
          <a:ext cx="349804" cy="443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266375" y="2661002"/>
        <a:ext cx="244863" cy="265921"/>
      </dsp:txXfrm>
    </dsp:sp>
    <dsp:sp modelId="{CCC5D18E-7A3A-41F2-BB6F-B25ADBBC4151}">
      <dsp:nvSpPr>
        <dsp:cNvPr id="0" name=""/>
        <dsp:cNvSpPr/>
      </dsp:nvSpPr>
      <dsp:spPr>
        <a:xfrm>
          <a:off x="990472" y="1395629"/>
          <a:ext cx="1313196" cy="1313196"/>
        </a:xfrm>
        <a:prstGeom prst="ellipse">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Behavioural </a:t>
          </a:r>
        </a:p>
      </dsp:txBody>
      <dsp:txXfrm>
        <a:off x="1182785" y="1587942"/>
        <a:ext cx="928570" cy="928570"/>
      </dsp:txXfrm>
    </dsp:sp>
    <dsp:sp modelId="{D7C4C9D6-000C-4EBC-8954-66FD752457B4}">
      <dsp:nvSpPr>
        <dsp:cNvPr id="0" name=""/>
        <dsp:cNvSpPr/>
      </dsp:nvSpPr>
      <dsp:spPr>
        <a:xfrm rot="18900000">
          <a:off x="2162801" y="1139993"/>
          <a:ext cx="349804" cy="4432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178169" y="1265736"/>
        <a:ext cx="244863" cy="265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C9E1-F9AF-4FEB-BE2B-D5CD7E512805}">
      <dsp:nvSpPr>
        <dsp:cNvPr id="0" name=""/>
        <dsp:cNvSpPr/>
      </dsp:nvSpPr>
      <dsp:spPr>
        <a:xfrm>
          <a:off x="645342" y="0"/>
          <a:ext cx="7313886" cy="39604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55F9C-0F83-4C3B-AE29-7154BD131A69}">
      <dsp:nvSpPr>
        <dsp:cNvPr id="0" name=""/>
        <dsp:cNvSpPr/>
      </dsp:nvSpPr>
      <dsp:spPr>
        <a:xfrm>
          <a:off x="1078"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dirty="0"/>
            <a:t>Tolerates</a:t>
          </a:r>
          <a:endParaRPr lang="en-GB" sz="2000" kern="1200" dirty="0"/>
        </a:p>
      </dsp:txBody>
      <dsp:txXfrm>
        <a:off x="66884" y="1253937"/>
        <a:ext cx="1216431" cy="1452564"/>
      </dsp:txXfrm>
    </dsp:sp>
    <dsp:sp modelId="{FAE20439-7C3D-4D03-815B-48B18B4D2F87}">
      <dsp:nvSpPr>
        <dsp:cNvPr id="0" name=""/>
        <dsp:cNvSpPr/>
      </dsp:nvSpPr>
      <dsp:spPr>
        <a:xfrm>
          <a:off x="1451952"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a:t>Interacts with</a:t>
          </a:r>
          <a:endParaRPr lang="en-GB" sz="2000" kern="1200"/>
        </a:p>
      </dsp:txBody>
      <dsp:txXfrm>
        <a:off x="1517758" y="1253937"/>
        <a:ext cx="1216431" cy="1452564"/>
      </dsp:txXfrm>
    </dsp:sp>
    <dsp:sp modelId="{9EDAE244-1F4B-46CE-8472-A5F21A94CA08}">
      <dsp:nvSpPr>
        <dsp:cNvPr id="0" name=""/>
        <dsp:cNvSpPr/>
      </dsp:nvSpPr>
      <dsp:spPr>
        <a:xfrm>
          <a:off x="2902826"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a:t>Smells</a:t>
          </a:r>
          <a:endParaRPr lang="en-GB" sz="2000" kern="1200"/>
        </a:p>
      </dsp:txBody>
      <dsp:txXfrm>
        <a:off x="2968632" y="1253937"/>
        <a:ext cx="1216431" cy="1452564"/>
      </dsp:txXfrm>
    </dsp:sp>
    <dsp:sp modelId="{6C855D9D-806F-48D6-B1BB-C910D8A9CC1A}">
      <dsp:nvSpPr>
        <dsp:cNvPr id="0" name=""/>
        <dsp:cNvSpPr/>
      </dsp:nvSpPr>
      <dsp:spPr>
        <a:xfrm>
          <a:off x="4353701"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a:t>Touches</a:t>
          </a:r>
          <a:endParaRPr lang="en-GB" sz="2000" kern="1200"/>
        </a:p>
      </dsp:txBody>
      <dsp:txXfrm>
        <a:off x="4419507" y="1253937"/>
        <a:ext cx="1216431" cy="1452564"/>
      </dsp:txXfrm>
    </dsp:sp>
    <dsp:sp modelId="{DC15BAB1-4BCF-4A23-A079-1D7C40C02345}">
      <dsp:nvSpPr>
        <dsp:cNvPr id="0" name=""/>
        <dsp:cNvSpPr/>
      </dsp:nvSpPr>
      <dsp:spPr>
        <a:xfrm>
          <a:off x="5804575"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a:t>Tastes</a:t>
          </a:r>
          <a:endParaRPr lang="en-GB" sz="2000" kern="1200"/>
        </a:p>
      </dsp:txBody>
      <dsp:txXfrm>
        <a:off x="5870381" y="1253937"/>
        <a:ext cx="1216431" cy="1452564"/>
      </dsp:txXfrm>
    </dsp:sp>
    <dsp:sp modelId="{4CB2C0B3-91C3-4C7E-9FD7-32244C2F7C90}">
      <dsp:nvSpPr>
        <dsp:cNvPr id="0" name=""/>
        <dsp:cNvSpPr/>
      </dsp:nvSpPr>
      <dsp:spPr>
        <a:xfrm>
          <a:off x="7255449" y="1188131"/>
          <a:ext cx="1348043" cy="1584176"/>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baseline="0"/>
            <a:t>Eats</a:t>
          </a:r>
          <a:endParaRPr lang="en-GB" sz="2000" kern="1200"/>
        </a:p>
      </dsp:txBody>
      <dsp:txXfrm>
        <a:off x="7321255" y="1253937"/>
        <a:ext cx="1216431" cy="1452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E128C-ABD7-4C77-8F63-BC718785FC54}">
      <dsp:nvSpPr>
        <dsp:cNvPr id="0" name=""/>
        <dsp:cNvSpPr/>
      </dsp:nvSpPr>
      <dsp:spPr>
        <a:xfrm>
          <a:off x="3736408" y="441"/>
          <a:ext cx="1240151" cy="1240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Sharing plate</a:t>
          </a:r>
        </a:p>
      </dsp:txBody>
      <dsp:txXfrm>
        <a:off x="3918024" y="182057"/>
        <a:ext cx="876919" cy="876919"/>
      </dsp:txXfrm>
    </dsp:sp>
    <dsp:sp modelId="{09451A9A-7491-443B-9B14-880C549B1B7F}">
      <dsp:nvSpPr>
        <dsp:cNvPr id="0" name=""/>
        <dsp:cNvSpPr/>
      </dsp:nvSpPr>
      <dsp:spPr>
        <a:xfrm rot="2160000">
          <a:off x="4937185" y="952634"/>
          <a:ext cx="328924" cy="418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4946608" y="1007344"/>
        <a:ext cx="230247" cy="251131"/>
      </dsp:txXfrm>
    </dsp:sp>
    <dsp:sp modelId="{55BE2E1A-5AF7-4378-B92B-70108A42AE9F}">
      <dsp:nvSpPr>
        <dsp:cNvPr id="0" name=""/>
        <dsp:cNvSpPr/>
      </dsp:nvSpPr>
      <dsp:spPr>
        <a:xfrm>
          <a:off x="5241798" y="1094171"/>
          <a:ext cx="1240151" cy="1240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Taste new things together</a:t>
          </a:r>
        </a:p>
      </dsp:txBody>
      <dsp:txXfrm>
        <a:off x="5423414" y="1275787"/>
        <a:ext cx="876919" cy="876919"/>
      </dsp:txXfrm>
    </dsp:sp>
    <dsp:sp modelId="{9AAD9754-71DF-4333-B2DD-C5718B6D9EEA}">
      <dsp:nvSpPr>
        <dsp:cNvPr id="0" name=""/>
        <dsp:cNvSpPr/>
      </dsp:nvSpPr>
      <dsp:spPr>
        <a:xfrm rot="6480000">
          <a:off x="5412784" y="2380963"/>
          <a:ext cx="328924" cy="418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5477369" y="2417749"/>
        <a:ext cx="230247" cy="251131"/>
      </dsp:txXfrm>
    </dsp:sp>
    <dsp:sp modelId="{0637FF23-F184-45BF-AB40-AAADF46A5D11}">
      <dsp:nvSpPr>
        <dsp:cNvPr id="0" name=""/>
        <dsp:cNvSpPr/>
      </dsp:nvSpPr>
      <dsp:spPr>
        <a:xfrm>
          <a:off x="4666790" y="2863863"/>
          <a:ext cx="1240151" cy="1240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Get them involved</a:t>
          </a:r>
        </a:p>
      </dsp:txBody>
      <dsp:txXfrm>
        <a:off x="4848406" y="3045479"/>
        <a:ext cx="876919" cy="876919"/>
      </dsp:txXfrm>
    </dsp:sp>
    <dsp:sp modelId="{D438A88A-A3A3-438E-B104-1D1921ED5B5A}">
      <dsp:nvSpPr>
        <dsp:cNvPr id="0" name=""/>
        <dsp:cNvSpPr/>
      </dsp:nvSpPr>
      <dsp:spPr>
        <a:xfrm rot="10800000">
          <a:off x="4201330" y="3274663"/>
          <a:ext cx="328924" cy="418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4300007" y="3358373"/>
        <a:ext cx="230247" cy="251131"/>
      </dsp:txXfrm>
    </dsp:sp>
    <dsp:sp modelId="{6EAC2A28-FA7E-4127-9864-DF1DA08D237A}">
      <dsp:nvSpPr>
        <dsp:cNvPr id="0" name=""/>
        <dsp:cNvSpPr/>
      </dsp:nvSpPr>
      <dsp:spPr>
        <a:xfrm>
          <a:off x="2806026" y="2863863"/>
          <a:ext cx="1240151" cy="1240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Offer a choice</a:t>
          </a:r>
        </a:p>
      </dsp:txBody>
      <dsp:txXfrm>
        <a:off x="2987642" y="3045479"/>
        <a:ext cx="876919" cy="876919"/>
      </dsp:txXfrm>
    </dsp:sp>
    <dsp:sp modelId="{3BA00E3D-FE3B-4691-908B-EC18E579151A}">
      <dsp:nvSpPr>
        <dsp:cNvPr id="0" name=""/>
        <dsp:cNvSpPr/>
      </dsp:nvSpPr>
      <dsp:spPr>
        <a:xfrm rot="15120000">
          <a:off x="2977012" y="2398670"/>
          <a:ext cx="328924" cy="418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041597" y="2529304"/>
        <a:ext cx="230247" cy="251131"/>
      </dsp:txXfrm>
    </dsp:sp>
    <dsp:sp modelId="{2F4C9E76-AF4B-4AD4-99B4-4FCBCE9193E1}">
      <dsp:nvSpPr>
        <dsp:cNvPr id="0" name=""/>
        <dsp:cNvSpPr/>
      </dsp:nvSpPr>
      <dsp:spPr>
        <a:xfrm>
          <a:off x="2231018" y="1094171"/>
          <a:ext cx="1240151" cy="1240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t>Smaller portions </a:t>
          </a:r>
        </a:p>
      </dsp:txBody>
      <dsp:txXfrm>
        <a:off x="2412634" y="1275787"/>
        <a:ext cx="876919" cy="876919"/>
      </dsp:txXfrm>
    </dsp:sp>
    <dsp:sp modelId="{78DE792A-DF3A-4C2A-9006-A66B1B73F478}">
      <dsp:nvSpPr>
        <dsp:cNvPr id="0" name=""/>
        <dsp:cNvSpPr/>
      </dsp:nvSpPr>
      <dsp:spPr>
        <a:xfrm rot="19440000">
          <a:off x="3431795" y="963578"/>
          <a:ext cx="328924" cy="4185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41218" y="1076288"/>
        <a:ext cx="230247" cy="251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2B6D0-880F-4764-A2EA-EA3ABFF7D80C}">
      <dsp:nvSpPr>
        <dsp:cNvPr id="0" name=""/>
        <dsp:cNvSpPr/>
      </dsp:nvSpPr>
      <dsp:spPr>
        <a:xfrm>
          <a:off x="1169308" y="2177766"/>
          <a:ext cx="1367924" cy="1179389"/>
        </a:xfrm>
        <a:prstGeom prst="hexagon">
          <a:avLst>
            <a:gd name="adj" fmla="val 25000"/>
            <a:gd name="vf" fmla="val 11547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Scared</a:t>
          </a:r>
        </a:p>
      </dsp:txBody>
      <dsp:txXfrm>
        <a:off x="1381584" y="2360785"/>
        <a:ext cx="943372" cy="813351"/>
      </dsp:txXfrm>
    </dsp:sp>
    <dsp:sp modelId="{7715DBED-7BA4-4954-A907-2DCB1B728504}">
      <dsp:nvSpPr>
        <dsp:cNvPr id="0" name=""/>
        <dsp:cNvSpPr/>
      </dsp:nvSpPr>
      <dsp:spPr>
        <a:xfrm>
          <a:off x="1204844" y="2698443"/>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8E021-7763-4042-880C-419F4B9CC95D}">
      <dsp:nvSpPr>
        <dsp:cNvPr id="0" name=""/>
        <dsp:cNvSpPr/>
      </dsp:nvSpPr>
      <dsp:spPr>
        <a:xfrm>
          <a:off x="0" y="1537145"/>
          <a:ext cx="1367924" cy="1179389"/>
        </a:xfrm>
        <a:prstGeom prst="hexagon">
          <a:avLst>
            <a:gd name="adj" fmla="val 25000"/>
            <a:gd name="vf" fmla="val 115470"/>
          </a:avLst>
        </a:prstGeom>
        <a:blipFill rotWithShape="1">
          <a:blip xmlns:r="http://schemas.openxmlformats.org/officeDocument/2006/relationships" r:embed="rId1"/>
          <a:srcRect/>
          <a:stretch>
            <a:fillRect t="-8000" b="-8000"/>
          </a:stretch>
        </a:blip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9D3F45-E1A7-46EA-A06B-570070AF0FD0}">
      <dsp:nvSpPr>
        <dsp:cNvPr id="0" name=""/>
        <dsp:cNvSpPr/>
      </dsp:nvSpPr>
      <dsp:spPr>
        <a:xfrm>
          <a:off x="931259" y="2567884"/>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07035B-C94F-4F3D-9ECF-616C887767E2}">
      <dsp:nvSpPr>
        <dsp:cNvPr id="0" name=""/>
        <dsp:cNvSpPr/>
      </dsp:nvSpPr>
      <dsp:spPr>
        <a:xfrm>
          <a:off x="2334721" y="1530270"/>
          <a:ext cx="1367924" cy="1179389"/>
        </a:xfrm>
        <a:prstGeom prst="hexagon">
          <a:avLst>
            <a:gd name="adj" fmla="val 25000"/>
            <a:gd name="vf" fmla="val 115470"/>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w="9525" cap="flat" cmpd="sng" algn="ctr">
          <a:solidFill>
            <a:schemeClr val="accent2">
              <a:shade val="80000"/>
              <a:hueOff val="-17936"/>
              <a:satOff val="-2012"/>
              <a:lumOff val="128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Unable to cope</a:t>
          </a:r>
        </a:p>
      </dsp:txBody>
      <dsp:txXfrm>
        <a:off x="2546997" y="1713289"/>
        <a:ext cx="943372" cy="813351"/>
      </dsp:txXfrm>
    </dsp:sp>
    <dsp:sp modelId="{52FACB83-7FE2-4CD6-AF20-4F84EF538BB2}">
      <dsp:nvSpPr>
        <dsp:cNvPr id="0" name=""/>
        <dsp:cNvSpPr/>
      </dsp:nvSpPr>
      <dsp:spPr>
        <a:xfrm>
          <a:off x="3269875" y="2552616"/>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DABE12-E7D0-4634-9C7B-B2F56D5D177C}">
      <dsp:nvSpPr>
        <dsp:cNvPr id="0" name=""/>
        <dsp:cNvSpPr/>
      </dsp:nvSpPr>
      <dsp:spPr>
        <a:xfrm>
          <a:off x="3500135" y="2177766"/>
          <a:ext cx="1367924" cy="1179389"/>
        </a:xfrm>
        <a:prstGeom prst="hexagon">
          <a:avLst>
            <a:gd name="adj" fmla="val 25000"/>
            <a:gd name="vf" fmla="val 115470"/>
          </a:avLst>
        </a:prstGeom>
        <a:blipFill rotWithShape="1">
          <a:blip xmlns:r="http://schemas.openxmlformats.org/officeDocument/2006/relationships" r:embed="rId2"/>
          <a:srcRect/>
          <a:stretch>
            <a:fillRect t="-3000" b="-3000"/>
          </a:stretch>
        </a:blipFill>
        <a:ln w="9525" cap="flat" cmpd="sng" algn="ctr">
          <a:solidFill>
            <a:schemeClr val="accent2">
              <a:shade val="80000"/>
              <a:hueOff val="-17936"/>
              <a:satOff val="-2012"/>
              <a:lumOff val="12840"/>
              <a:alphaOff val="0"/>
            </a:schemeClr>
          </a:solidFill>
          <a:prstDash val="solid"/>
        </a:ln>
        <a:effectLst/>
      </dsp:spPr>
      <dsp:style>
        <a:lnRef idx="1">
          <a:scrgbClr r="0" g="0" b="0"/>
        </a:lnRef>
        <a:fillRef idx="1">
          <a:scrgbClr r="0" g="0" b="0"/>
        </a:fillRef>
        <a:effectRef idx="0">
          <a:scrgbClr r="0" g="0" b="0"/>
        </a:effectRef>
        <a:fontRef idx="minor"/>
      </dsp:style>
    </dsp:sp>
    <dsp:sp modelId="{0A9CA622-C5CE-4E9E-B9C5-43AFBCF841A8}">
      <dsp:nvSpPr>
        <dsp:cNvPr id="0" name=""/>
        <dsp:cNvSpPr/>
      </dsp:nvSpPr>
      <dsp:spPr>
        <a:xfrm>
          <a:off x="3535671" y="2698443"/>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61F060-D775-4431-810B-28D71340AF12}">
      <dsp:nvSpPr>
        <dsp:cNvPr id="0" name=""/>
        <dsp:cNvSpPr/>
      </dsp:nvSpPr>
      <dsp:spPr>
        <a:xfrm>
          <a:off x="1169308" y="885579"/>
          <a:ext cx="1367924" cy="1179389"/>
        </a:xfrm>
        <a:prstGeom prst="hexagon">
          <a:avLst>
            <a:gd name="adj" fmla="val 25000"/>
            <a:gd name="vf" fmla="val 115470"/>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w="9525" cap="flat" cmpd="sng" algn="ctr">
          <a:solidFill>
            <a:schemeClr val="accent2">
              <a:shade val="80000"/>
              <a:hueOff val="-35872"/>
              <a:satOff val="-4024"/>
              <a:lumOff val="2568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GB" sz="2200" kern="1200" dirty="0">
              <a:effectLst>
                <a:outerShdw blurRad="38100" dist="38100" dir="2700000" algn="tl">
                  <a:srgbClr val="000000">
                    <a:alpha val="43137"/>
                  </a:srgbClr>
                </a:outerShdw>
              </a:effectLst>
            </a:rPr>
            <a:t>Judged</a:t>
          </a:r>
        </a:p>
      </dsp:txBody>
      <dsp:txXfrm>
        <a:off x="1381584" y="1068598"/>
        <a:ext cx="943372" cy="813351"/>
      </dsp:txXfrm>
    </dsp:sp>
    <dsp:sp modelId="{CFAEF5BF-C3AF-4BAD-A102-DBBF46D41376}">
      <dsp:nvSpPr>
        <dsp:cNvPr id="0" name=""/>
        <dsp:cNvSpPr/>
      </dsp:nvSpPr>
      <dsp:spPr>
        <a:xfrm>
          <a:off x="2096673" y="911130"/>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C265DF-B39D-42FF-BC02-844C7411904D}">
      <dsp:nvSpPr>
        <dsp:cNvPr id="0" name=""/>
        <dsp:cNvSpPr/>
      </dsp:nvSpPr>
      <dsp:spPr>
        <a:xfrm>
          <a:off x="2334721" y="241199"/>
          <a:ext cx="1367924" cy="1179389"/>
        </a:xfrm>
        <a:prstGeom prst="hexagon">
          <a:avLst>
            <a:gd name="adj" fmla="val 25000"/>
            <a:gd name="vf" fmla="val 115470"/>
          </a:avLst>
        </a:prstGeom>
        <a:blipFill rotWithShape="1">
          <a:blip xmlns:r="http://schemas.openxmlformats.org/officeDocument/2006/relationships" r:embed="rId3"/>
          <a:srcRect/>
          <a:stretch>
            <a:fillRect t="-7000" b="-7000"/>
          </a:stretch>
        </a:blipFill>
        <a:ln w="9525" cap="flat" cmpd="sng" algn="ctr">
          <a:solidFill>
            <a:schemeClr val="accent2">
              <a:shade val="80000"/>
              <a:hueOff val="-35872"/>
              <a:satOff val="-4024"/>
              <a:lumOff val="25680"/>
              <a:alphaOff val="0"/>
            </a:schemeClr>
          </a:solidFill>
          <a:prstDash val="solid"/>
        </a:ln>
        <a:effectLst/>
      </dsp:spPr>
      <dsp:style>
        <a:lnRef idx="1">
          <a:scrgbClr r="0" g="0" b="0"/>
        </a:lnRef>
        <a:fillRef idx="1">
          <a:scrgbClr r="0" g="0" b="0"/>
        </a:fillRef>
        <a:effectRef idx="0">
          <a:scrgbClr r="0" g="0" b="0"/>
        </a:effectRef>
        <a:fontRef idx="minor"/>
      </dsp:style>
    </dsp:sp>
    <dsp:sp modelId="{7326590B-47AA-4240-BFF9-3C65D1FA5B90}">
      <dsp:nvSpPr>
        <dsp:cNvPr id="0" name=""/>
        <dsp:cNvSpPr/>
      </dsp:nvSpPr>
      <dsp:spPr>
        <a:xfrm>
          <a:off x="2375126" y="759071"/>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2B6D0-880F-4764-A2EA-EA3ABFF7D80C}">
      <dsp:nvSpPr>
        <dsp:cNvPr id="0" name=""/>
        <dsp:cNvSpPr/>
      </dsp:nvSpPr>
      <dsp:spPr>
        <a:xfrm>
          <a:off x="1169308" y="2070776"/>
          <a:ext cx="1367924" cy="1179389"/>
        </a:xfrm>
        <a:prstGeom prst="hexagon">
          <a:avLst>
            <a:gd name="adj" fmla="val 25000"/>
            <a:gd name="vf" fmla="val 11547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effectLst>
                <a:outerShdw blurRad="38100" dist="38100" dir="2700000" algn="tl">
                  <a:srgbClr val="000000">
                    <a:alpha val="43137"/>
                  </a:srgbClr>
                </a:outerShdw>
              </a:effectLst>
            </a:rPr>
            <a:t>Frustrated</a:t>
          </a:r>
          <a:endParaRPr lang="en-GB" sz="2200" kern="1200" dirty="0">
            <a:effectLst>
              <a:outerShdw blurRad="38100" dist="38100" dir="2700000" algn="tl">
                <a:srgbClr val="000000">
                  <a:alpha val="43137"/>
                </a:srgbClr>
              </a:outerShdw>
            </a:effectLst>
          </a:endParaRPr>
        </a:p>
      </dsp:txBody>
      <dsp:txXfrm>
        <a:off x="1381584" y="2253795"/>
        <a:ext cx="943372" cy="813351"/>
      </dsp:txXfrm>
    </dsp:sp>
    <dsp:sp modelId="{7715DBED-7BA4-4954-A907-2DCB1B728504}">
      <dsp:nvSpPr>
        <dsp:cNvPr id="0" name=""/>
        <dsp:cNvSpPr/>
      </dsp:nvSpPr>
      <dsp:spPr>
        <a:xfrm>
          <a:off x="1204844" y="2591453"/>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8E021-7763-4042-880C-419F4B9CC95D}">
      <dsp:nvSpPr>
        <dsp:cNvPr id="0" name=""/>
        <dsp:cNvSpPr/>
      </dsp:nvSpPr>
      <dsp:spPr>
        <a:xfrm>
          <a:off x="0" y="1437302"/>
          <a:ext cx="1367924" cy="1179389"/>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9D3F45-E1A7-46EA-A06B-570070AF0FD0}">
      <dsp:nvSpPr>
        <dsp:cNvPr id="0" name=""/>
        <dsp:cNvSpPr/>
      </dsp:nvSpPr>
      <dsp:spPr>
        <a:xfrm>
          <a:off x="931259" y="2460894"/>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A07035B-C94F-4F3D-9ECF-616C887767E2}">
      <dsp:nvSpPr>
        <dsp:cNvPr id="0" name=""/>
        <dsp:cNvSpPr/>
      </dsp:nvSpPr>
      <dsp:spPr>
        <a:xfrm>
          <a:off x="2334721" y="1423280"/>
          <a:ext cx="1367924" cy="1179389"/>
        </a:xfrm>
        <a:prstGeom prst="hexagon">
          <a:avLst>
            <a:gd name="adj" fmla="val 25000"/>
            <a:gd name="vf" fmla="val 115470"/>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w="9525" cap="flat" cmpd="sng" algn="ctr">
          <a:solidFill>
            <a:schemeClr val="accent2">
              <a:shade val="80000"/>
              <a:hueOff val="-17936"/>
              <a:satOff val="-2012"/>
              <a:lumOff val="128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64770" rIns="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effectLst>
              <a:outerShdw blurRad="38100" dist="38100" dir="2700000" algn="tl">
                <a:srgbClr val="000000">
                  <a:alpha val="43137"/>
                </a:srgbClr>
              </a:outerShdw>
            </a:effectLst>
          </a:endParaRPr>
        </a:p>
      </dsp:txBody>
      <dsp:txXfrm>
        <a:off x="2546997" y="1606299"/>
        <a:ext cx="943372" cy="813351"/>
      </dsp:txXfrm>
    </dsp:sp>
    <dsp:sp modelId="{52FACB83-7FE2-4CD6-AF20-4F84EF538BB2}">
      <dsp:nvSpPr>
        <dsp:cNvPr id="0" name=""/>
        <dsp:cNvSpPr/>
      </dsp:nvSpPr>
      <dsp:spPr>
        <a:xfrm>
          <a:off x="3269875" y="2445626"/>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DABE12-E7D0-4634-9C7B-B2F56D5D177C}">
      <dsp:nvSpPr>
        <dsp:cNvPr id="0" name=""/>
        <dsp:cNvSpPr/>
      </dsp:nvSpPr>
      <dsp:spPr>
        <a:xfrm>
          <a:off x="3500135" y="2070776"/>
          <a:ext cx="1367924" cy="1179389"/>
        </a:xfrm>
        <a:prstGeom prst="hexagon">
          <a:avLst>
            <a:gd name="adj" fmla="val 25000"/>
            <a:gd name="vf" fmla="val 115470"/>
          </a:avLst>
        </a:prstGeom>
        <a:solidFill>
          <a:schemeClr val="lt1">
            <a:alpha val="90000"/>
            <a:hueOff val="0"/>
            <a:satOff val="0"/>
            <a:lumOff val="0"/>
            <a:alphaOff val="0"/>
          </a:schemeClr>
        </a:solidFill>
        <a:ln w="9525" cap="flat" cmpd="sng" algn="ctr">
          <a:solidFill>
            <a:schemeClr val="accent2">
              <a:shade val="80000"/>
              <a:hueOff val="-17936"/>
              <a:satOff val="-2012"/>
              <a:lumOff val="12840"/>
              <a:alphaOff val="0"/>
            </a:schemeClr>
          </a:solidFill>
          <a:prstDash val="solid"/>
        </a:ln>
        <a:effectLst/>
      </dsp:spPr>
      <dsp:style>
        <a:lnRef idx="1">
          <a:scrgbClr r="0" g="0" b="0"/>
        </a:lnRef>
        <a:fillRef idx="1">
          <a:scrgbClr r="0" g="0" b="0"/>
        </a:fillRef>
        <a:effectRef idx="0">
          <a:scrgbClr r="0" g="0" b="0"/>
        </a:effectRef>
        <a:fontRef idx="minor"/>
      </dsp:style>
    </dsp:sp>
    <dsp:sp modelId="{0A9CA622-C5CE-4E9E-B9C5-43AFBCF841A8}">
      <dsp:nvSpPr>
        <dsp:cNvPr id="0" name=""/>
        <dsp:cNvSpPr/>
      </dsp:nvSpPr>
      <dsp:spPr>
        <a:xfrm>
          <a:off x="3535671" y="2591453"/>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61F060-D775-4431-810B-28D71340AF12}">
      <dsp:nvSpPr>
        <dsp:cNvPr id="0" name=""/>
        <dsp:cNvSpPr/>
      </dsp:nvSpPr>
      <dsp:spPr>
        <a:xfrm>
          <a:off x="1169308" y="778589"/>
          <a:ext cx="1367924" cy="1179389"/>
        </a:xfrm>
        <a:prstGeom prst="hexagon">
          <a:avLst>
            <a:gd name="adj" fmla="val 25000"/>
            <a:gd name="vf" fmla="val 115470"/>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w="9525" cap="flat" cmpd="sng" algn="ctr">
          <a:solidFill>
            <a:schemeClr val="accent2">
              <a:shade val="80000"/>
              <a:hueOff val="-35872"/>
              <a:satOff val="-4024"/>
              <a:lumOff val="2568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effectLst>
              <a:outerShdw blurRad="38100" dist="38100" dir="2700000" algn="tl">
                <a:srgbClr val="000000">
                  <a:alpha val="43137"/>
                </a:srgbClr>
              </a:outerShdw>
            </a:effectLst>
          </a:endParaRPr>
        </a:p>
      </dsp:txBody>
      <dsp:txXfrm>
        <a:off x="1381584" y="961608"/>
        <a:ext cx="943372" cy="813351"/>
      </dsp:txXfrm>
    </dsp:sp>
    <dsp:sp modelId="{CFAEF5BF-C3AF-4BAD-A102-DBBF46D41376}">
      <dsp:nvSpPr>
        <dsp:cNvPr id="0" name=""/>
        <dsp:cNvSpPr/>
      </dsp:nvSpPr>
      <dsp:spPr>
        <a:xfrm>
          <a:off x="2096673" y="804140"/>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C265DF-B39D-42FF-BC02-844C7411904D}">
      <dsp:nvSpPr>
        <dsp:cNvPr id="0" name=""/>
        <dsp:cNvSpPr/>
      </dsp:nvSpPr>
      <dsp:spPr>
        <a:xfrm>
          <a:off x="3500135" y="831558"/>
          <a:ext cx="1367924" cy="1179389"/>
        </a:xfrm>
        <a:prstGeom prst="hexagon">
          <a:avLst>
            <a:gd name="adj" fmla="val 25000"/>
            <a:gd name="vf" fmla="val 115470"/>
          </a:avLst>
        </a:prstGeom>
        <a:blipFill rotWithShape="1">
          <a:blip xmlns:r="http://schemas.openxmlformats.org/officeDocument/2006/relationships" r:embed="rId1"/>
          <a:srcRect/>
          <a:stretch>
            <a:fillRect t="-16000" b="-16000"/>
          </a:stretch>
        </a:blipFill>
        <a:ln w="9525" cap="flat" cmpd="sng" algn="ctr">
          <a:solidFill>
            <a:schemeClr val="accent2">
              <a:shade val="80000"/>
              <a:hueOff val="-35872"/>
              <a:satOff val="-4024"/>
              <a:lumOff val="25680"/>
              <a:alphaOff val="0"/>
            </a:schemeClr>
          </a:solidFill>
          <a:prstDash val="solid"/>
        </a:ln>
        <a:effectLst/>
      </dsp:spPr>
      <dsp:style>
        <a:lnRef idx="1">
          <a:scrgbClr r="0" g="0" b="0"/>
        </a:lnRef>
        <a:fillRef idx="1">
          <a:scrgbClr r="0" g="0" b="0"/>
        </a:fillRef>
        <a:effectRef idx="0">
          <a:scrgbClr r="0" g="0" b="0"/>
        </a:effectRef>
        <a:fontRef idx="minor"/>
      </dsp:style>
    </dsp:sp>
    <dsp:sp modelId="{7326590B-47AA-4240-BFF9-3C65D1FA5B90}">
      <dsp:nvSpPr>
        <dsp:cNvPr id="0" name=""/>
        <dsp:cNvSpPr/>
      </dsp:nvSpPr>
      <dsp:spPr>
        <a:xfrm>
          <a:off x="3168353" y="2826034"/>
          <a:ext cx="160159" cy="13803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092" cy="496493"/>
          </a:xfrm>
          <a:prstGeom prst="rect">
            <a:avLst/>
          </a:prstGeom>
        </p:spPr>
        <p:txBody>
          <a:bodyPr vert="horz" lIns="93320" tIns="46660" rIns="93320" bIns="46660" rtlCol="0"/>
          <a:lstStyle>
            <a:lvl1pPr algn="l">
              <a:defRPr sz="1200"/>
            </a:lvl1pPr>
          </a:lstStyle>
          <a:p>
            <a:endParaRPr lang="en-GB"/>
          </a:p>
        </p:txBody>
      </p:sp>
      <p:sp>
        <p:nvSpPr>
          <p:cNvPr id="3" name="Date Placeholder 2"/>
          <p:cNvSpPr>
            <a:spLocks noGrp="1"/>
          </p:cNvSpPr>
          <p:nvPr>
            <p:ph type="dt" sz="quarter" idx="1"/>
          </p:nvPr>
        </p:nvSpPr>
        <p:spPr>
          <a:xfrm>
            <a:off x="3885275" y="0"/>
            <a:ext cx="2971092" cy="496493"/>
          </a:xfrm>
          <a:prstGeom prst="rect">
            <a:avLst/>
          </a:prstGeom>
        </p:spPr>
        <p:txBody>
          <a:bodyPr vert="horz" lIns="93320" tIns="46660" rIns="93320" bIns="46660" rtlCol="0"/>
          <a:lstStyle>
            <a:lvl1pPr algn="r">
              <a:defRPr sz="1200"/>
            </a:lvl1pPr>
          </a:lstStyle>
          <a:p>
            <a:fld id="{4FABF618-192F-4F9D-A411-0D5018D50394}" type="datetimeFigureOut">
              <a:rPr lang="en-GB" smtClean="0"/>
              <a:t>09/09/2022</a:t>
            </a:fld>
            <a:endParaRPr lang="en-GB"/>
          </a:p>
        </p:txBody>
      </p:sp>
      <p:sp>
        <p:nvSpPr>
          <p:cNvPr id="4" name="Footer Placeholder 3"/>
          <p:cNvSpPr>
            <a:spLocks noGrp="1"/>
          </p:cNvSpPr>
          <p:nvPr>
            <p:ph type="ftr" sz="quarter" idx="2"/>
          </p:nvPr>
        </p:nvSpPr>
        <p:spPr>
          <a:xfrm>
            <a:off x="0" y="9428534"/>
            <a:ext cx="2971092" cy="496493"/>
          </a:xfrm>
          <a:prstGeom prst="rect">
            <a:avLst/>
          </a:prstGeom>
        </p:spPr>
        <p:txBody>
          <a:bodyPr vert="horz" lIns="93320" tIns="46660" rIns="93320" bIns="46660" rtlCol="0" anchor="b"/>
          <a:lstStyle>
            <a:lvl1pPr algn="l">
              <a:defRPr sz="1200"/>
            </a:lvl1pPr>
          </a:lstStyle>
          <a:p>
            <a:endParaRPr lang="en-GB"/>
          </a:p>
        </p:txBody>
      </p:sp>
      <p:sp>
        <p:nvSpPr>
          <p:cNvPr id="5" name="Slide Number Placeholder 4"/>
          <p:cNvSpPr>
            <a:spLocks noGrp="1"/>
          </p:cNvSpPr>
          <p:nvPr>
            <p:ph type="sldNum" sz="quarter" idx="3"/>
          </p:nvPr>
        </p:nvSpPr>
        <p:spPr>
          <a:xfrm>
            <a:off x="3885275" y="9428534"/>
            <a:ext cx="2971092" cy="496493"/>
          </a:xfrm>
          <a:prstGeom prst="rect">
            <a:avLst/>
          </a:prstGeom>
        </p:spPr>
        <p:txBody>
          <a:bodyPr vert="horz" lIns="93320" tIns="46660" rIns="93320" bIns="46660" rtlCol="0" anchor="b"/>
          <a:lstStyle>
            <a:lvl1pPr algn="r">
              <a:defRPr sz="1200"/>
            </a:lvl1pPr>
          </a:lstStyle>
          <a:p>
            <a:fld id="{855B561F-19AC-45FF-B10E-2CD7A3AE3DD3}" type="slidenum">
              <a:rPr lang="en-GB" smtClean="0"/>
              <a:t>‹#›</a:t>
            </a:fld>
            <a:endParaRPr lang="en-GB"/>
          </a:p>
        </p:txBody>
      </p:sp>
    </p:spTree>
    <p:extLst>
      <p:ext uri="{BB962C8B-B14F-4D97-AF65-F5344CB8AC3E}">
        <p14:creationId xmlns:p14="http://schemas.microsoft.com/office/powerpoint/2010/main" val="61496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8056"/>
          </a:xfrm>
          <a:prstGeom prst="rect">
            <a:avLst/>
          </a:prstGeom>
        </p:spPr>
        <p:txBody>
          <a:bodyPr vert="horz" lIns="92452" tIns="46226" rIns="92452" bIns="46226" rtlCol="0"/>
          <a:lstStyle>
            <a:lvl1pPr algn="l">
              <a:defRPr sz="1200"/>
            </a:lvl1pPr>
          </a:lstStyle>
          <a:p>
            <a:endParaRPr lang="en-US"/>
          </a:p>
        </p:txBody>
      </p:sp>
      <p:sp>
        <p:nvSpPr>
          <p:cNvPr id="3" name="Date Placeholder 2"/>
          <p:cNvSpPr>
            <a:spLocks noGrp="1"/>
          </p:cNvSpPr>
          <p:nvPr>
            <p:ph type="dt" idx="1"/>
          </p:nvPr>
        </p:nvSpPr>
        <p:spPr>
          <a:xfrm>
            <a:off x="3884613" y="1"/>
            <a:ext cx="2971800" cy="498056"/>
          </a:xfrm>
          <a:prstGeom prst="rect">
            <a:avLst/>
          </a:prstGeom>
        </p:spPr>
        <p:txBody>
          <a:bodyPr vert="horz" lIns="92452" tIns="46226" rIns="92452" bIns="46226" rtlCol="0"/>
          <a:lstStyle>
            <a:lvl1pPr algn="r">
              <a:defRPr sz="1200"/>
            </a:lvl1pPr>
          </a:lstStyle>
          <a:p>
            <a:fld id="{ACDA217B-25A4-432A-8208-51332BEC6092}" type="datetimeFigureOut">
              <a:rPr lang="en-US" smtClean="0"/>
              <a:t>9/9/2022</a:t>
            </a:fld>
            <a:endParaRPr lang="en-US"/>
          </a:p>
        </p:txBody>
      </p:sp>
      <p:sp>
        <p:nvSpPr>
          <p:cNvPr id="4" name="Slide Image Placeholder 3"/>
          <p:cNvSpPr>
            <a:spLocks noGrp="1" noRot="1" noChangeAspect="1"/>
          </p:cNvSpPr>
          <p:nvPr>
            <p:ph type="sldImg" idx="2"/>
          </p:nvPr>
        </p:nvSpPr>
        <p:spPr>
          <a:xfrm>
            <a:off x="1195388" y="1239838"/>
            <a:ext cx="4467225" cy="3351212"/>
          </a:xfrm>
          <a:prstGeom prst="rect">
            <a:avLst/>
          </a:prstGeom>
          <a:noFill/>
          <a:ln w="12700">
            <a:solidFill>
              <a:prstClr val="black"/>
            </a:solidFill>
          </a:ln>
        </p:spPr>
        <p:txBody>
          <a:bodyPr vert="horz" lIns="92452" tIns="46226" rIns="92452" bIns="46226" rtlCol="0" anchor="ctr"/>
          <a:lstStyle/>
          <a:p>
            <a:endParaRPr lang="en-US"/>
          </a:p>
        </p:txBody>
      </p:sp>
      <p:sp>
        <p:nvSpPr>
          <p:cNvPr id="5" name="Notes Placeholder 4"/>
          <p:cNvSpPr>
            <a:spLocks noGrp="1"/>
          </p:cNvSpPr>
          <p:nvPr>
            <p:ph type="body" sz="quarter" idx="3"/>
          </p:nvPr>
        </p:nvSpPr>
        <p:spPr>
          <a:xfrm>
            <a:off x="685800" y="4777195"/>
            <a:ext cx="5486400" cy="3908614"/>
          </a:xfrm>
          <a:prstGeom prst="rect">
            <a:avLst/>
          </a:prstGeom>
        </p:spPr>
        <p:txBody>
          <a:bodyPr vert="horz" lIns="92452" tIns="46226" rIns="92452" bIns="462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71800" cy="498055"/>
          </a:xfrm>
          <a:prstGeom prst="rect">
            <a:avLst/>
          </a:prstGeom>
        </p:spPr>
        <p:txBody>
          <a:bodyPr vert="horz" lIns="92452" tIns="46226" rIns="92452" bIns="4622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2452" tIns="46226" rIns="92452" bIns="46226" rtlCol="0" anchor="b"/>
          <a:lstStyle>
            <a:lvl1pPr algn="r">
              <a:defRPr sz="1200"/>
            </a:lvl1pPr>
          </a:lstStyle>
          <a:p>
            <a:fld id="{42B8A0A7-959A-4AE3-812C-3072D05AE4FA}" type="slidenum">
              <a:rPr lang="en-US" smtClean="0"/>
              <a:t>‹#›</a:t>
            </a:fld>
            <a:endParaRPr lang="en-US"/>
          </a:p>
        </p:txBody>
      </p:sp>
    </p:spTree>
    <p:extLst>
      <p:ext uri="{BB962C8B-B14F-4D97-AF65-F5344CB8AC3E}">
        <p14:creationId xmlns:p14="http://schemas.microsoft.com/office/powerpoint/2010/main" val="285188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Parenthood can be extremely rewarding, enlightening and enjoyable. It can also be demanding, frustrating and exhausting. There is no right way to be a parent or caregiver. It is up to each of us to decide what values and skills we would like our children to have and how we will teach them.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88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212529"/>
                </a:solidFill>
                <a:effectLst/>
                <a:latin typeface="inherit"/>
              </a:rPr>
              <a:t>The best way to stop your child from being a fussy eater is by involving them in the decision-making to a certain extent</a:t>
            </a:r>
            <a:r>
              <a:rPr lang="en-GB" b="0" i="0" dirty="0">
                <a:solidFill>
                  <a:srgbClr val="212529"/>
                </a:solidFill>
                <a:effectLst/>
                <a:latin typeface="inherit"/>
              </a:rPr>
              <a:t>. For example, if you ask them to choose between pasta and potato, you are allowing them to choose which food item they are more comfortable eating.</a:t>
            </a:r>
            <a:endParaRPr lang="en-GB" b="0" i="0" dirty="0">
              <a:solidFill>
                <a:srgbClr val="212529"/>
              </a:solidFill>
              <a:effectLst/>
              <a:latin typeface="Poppins" panose="00000500000000000000" pitchFamily="2" charset="0"/>
            </a:endParaRPr>
          </a:p>
          <a:p>
            <a:pPr algn="l" fontAlgn="base"/>
            <a:r>
              <a:rPr lang="en-GB" b="0" i="0" dirty="0">
                <a:solidFill>
                  <a:srgbClr val="212529"/>
                </a:solidFill>
                <a:effectLst/>
                <a:latin typeface="inherit"/>
              </a:rPr>
              <a:t>Keep giving them choices like these, but </a:t>
            </a:r>
            <a:r>
              <a:rPr lang="en-GB" b="1" i="0" dirty="0">
                <a:solidFill>
                  <a:srgbClr val="212529"/>
                </a:solidFill>
                <a:effectLst/>
                <a:latin typeface="inherit"/>
              </a:rPr>
              <a:t>make sure to tell them that they can only select from those two/three options.</a:t>
            </a:r>
            <a:r>
              <a:rPr lang="en-GB" b="0" i="0" dirty="0">
                <a:solidFill>
                  <a:srgbClr val="212529"/>
                </a:solidFill>
                <a:effectLst/>
                <a:latin typeface="inherit"/>
              </a:rPr>
              <a:t> You can also take their opinion on how they would like a dish to be prepared</a:t>
            </a:r>
            <a:endParaRPr lang="en-GB" b="0" i="0" dirty="0">
              <a:solidFill>
                <a:srgbClr val="212529"/>
              </a:solidFill>
              <a:effectLst/>
              <a:latin typeface="Poppins" panose="00000500000000000000" pitchFamily="2" charset="0"/>
            </a:endParaRPr>
          </a:p>
          <a:p>
            <a:endParaRPr lang="en-GB" dirty="0"/>
          </a:p>
        </p:txBody>
      </p:sp>
      <p:sp>
        <p:nvSpPr>
          <p:cNvPr id="4" name="Slide Number Placeholder 3"/>
          <p:cNvSpPr>
            <a:spLocks noGrp="1"/>
          </p:cNvSpPr>
          <p:nvPr>
            <p:ph type="sldNum" sz="quarter" idx="5"/>
          </p:nvPr>
        </p:nvSpPr>
        <p:spPr/>
        <p:txBody>
          <a:bodyPr/>
          <a:lstStyle/>
          <a:p>
            <a:fld id="{42B8A0A7-959A-4AE3-812C-3072D05AE4FA}" type="slidenum">
              <a:rPr lang="en-US" smtClean="0"/>
              <a:t>12</a:t>
            </a:fld>
            <a:endParaRPr lang="en-US"/>
          </a:p>
        </p:txBody>
      </p:sp>
    </p:spTree>
    <p:extLst>
      <p:ext uri="{BB962C8B-B14F-4D97-AF65-F5344CB8AC3E}">
        <p14:creationId xmlns:p14="http://schemas.microsoft.com/office/powerpoint/2010/main" val="362131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latin typeface="Droid Serif"/>
              </a:rPr>
              <a:t>Thinking back to safe foods a chicken nugget is safe but a cut up chicken nugget may not be food chains could help to expand children’s safe food list. </a:t>
            </a:r>
          </a:p>
          <a:p>
            <a:pPr algn="l"/>
            <a:r>
              <a:rPr lang="en-GB" b="0" i="0" dirty="0">
                <a:effectLst/>
                <a:latin typeface="Droid Serif"/>
              </a:rPr>
              <a:t>This is a way of taking a food which is accepted by your child and very gradually adding subtle changes to allow your child to bridge to new foods. It is often used with picky eaters that have a limited number of foods in their diet. </a:t>
            </a:r>
          </a:p>
          <a:p>
            <a:pPr algn="l"/>
            <a:r>
              <a:rPr lang="en-GB" b="0" i="0" dirty="0">
                <a:effectLst/>
                <a:latin typeface="Droid Serif"/>
              </a:rPr>
              <a:t>The changes need to be small and the pace of change is child dependent. Your child maybe be open to chains on some days more than others. It is best not to set any goals or expectations before you begin as this may contribute to frustration or a sense of failure. Move at your child’s pace. Chains are usually done with your child’s knowledge, there is no sneaking foods in. </a:t>
            </a:r>
          </a:p>
          <a:p>
            <a:pPr algn="l"/>
            <a:r>
              <a:rPr lang="en-GB" b="0" i="0" dirty="0">
                <a:effectLst/>
                <a:latin typeface="Droid Serif"/>
              </a:rPr>
              <a:t>Foods in a chain are similar to each other in colour, shape, flavour or texture. Changes are like stepping stones to a new food. </a:t>
            </a:r>
          </a:p>
          <a:p>
            <a:pPr algn="l"/>
            <a:r>
              <a:rPr lang="en-GB" b="0" i="0" cap="all" dirty="0">
                <a:effectLst/>
                <a:latin typeface="ff-good-headline-web-pro-condensed"/>
              </a:rPr>
              <a:t>SMALL CHAINS TO START WITH:</a:t>
            </a:r>
          </a:p>
          <a:p>
            <a:pPr algn="l">
              <a:buFont typeface="+mj-lt"/>
              <a:buAutoNum type="arabicPeriod"/>
            </a:pPr>
            <a:r>
              <a:rPr lang="en-GB" b="0" i="0" dirty="0">
                <a:effectLst/>
                <a:latin typeface="Droid Serif"/>
              </a:rPr>
              <a:t>Cut accepted sandwiches into different shapes, square, soldiers - or supervise your child cutting their own sandwich if they are old enough to do so. </a:t>
            </a:r>
          </a:p>
          <a:p>
            <a:pPr algn="l">
              <a:buFont typeface="+mj-lt"/>
              <a:buAutoNum type="arabicPeriod"/>
            </a:pPr>
            <a:r>
              <a:rPr lang="en-GB" b="0" i="0" dirty="0">
                <a:effectLst/>
                <a:latin typeface="Droid Serif"/>
              </a:rPr>
              <a:t>Offer foods on different plates, ask them if they would like to sit on a different seat at the table, place a coloured napkin on their plate or use different utensils - pick one change to work on at a time.</a:t>
            </a:r>
          </a:p>
          <a:p>
            <a:pPr algn="l">
              <a:buFont typeface="+mj-lt"/>
              <a:buAutoNum type="arabicPeriod"/>
            </a:pPr>
            <a:r>
              <a:rPr lang="en-GB" b="0" i="0" dirty="0">
                <a:effectLst/>
                <a:latin typeface="Droid Serif"/>
              </a:rPr>
              <a:t>Change up the beakers they are drinking from. </a:t>
            </a:r>
          </a:p>
          <a:p>
            <a:pPr algn="l">
              <a:buFont typeface="+mj-lt"/>
              <a:buAutoNum type="arabicPeriod"/>
            </a:pPr>
            <a:r>
              <a:rPr lang="en-GB" b="0" i="0" dirty="0">
                <a:effectLst/>
                <a:latin typeface="Droid Serif"/>
              </a:rPr>
              <a:t>Offer accepted foods at different temperatures - frozen yoghurt, toast instead of bread, cold or room temperature milk rather than heated</a:t>
            </a:r>
          </a:p>
          <a:p>
            <a:pPr algn="l"/>
            <a:endParaRPr lang="en-GB" b="0" i="0" dirty="0">
              <a:effectLst/>
              <a:latin typeface="Droid Serif"/>
            </a:endParaRPr>
          </a:p>
          <a:p>
            <a:endParaRPr lang="en-GB" dirty="0"/>
          </a:p>
        </p:txBody>
      </p:sp>
      <p:sp>
        <p:nvSpPr>
          <p:cNvPr id="4" name="Slide Number Placeholder 3"/>
          <p:cNvSpPr>
            <a:spLocks noGrp="1"/>
          </p:cNvSpPr>
          <p:nvPr>
            <p:ph type="sldNum" sz="quarter" idx="5"/>
          </p:nvPr>
        </p:nvSpPr>
        <p:spPr/>
        <p:txBody>
          <a:bodyPr/>
          <a:lstStyle/>
          <a:p>
            <a:fld id="{42B8A0A7-959A-4AE3-812C-3072D05AE4FA}" type="slidenum">
              <a:rPr lang="en-US" smtClean="0"/>
              <a:t>13</a:t>
            </a:fld>
            <a:endParaRPr lang="en-US"/>
          </a:p>
        </p:txBody>
      </p:sp>
    </p:spTree>
    <p:extLst>
      <p:ext uri="{BB962C8B-B14F-4D97-AF65-F5344CB8AC3E}">
        <p14:creationId xmlns:p14="http://schemas.microsoft.com/office/powerpoint/2010/main" val="398725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 a few different forms of the same ingredient – for example raw apple, dried apple or canned apple. Encourage them to look, touch, smell and, if they want to, to try eating it. Ask them to tell you what they think at each stage – talking about food and having a conversation is key.</a:t>
            </a:r>
            <a:endParaRPr lang="en-GB" baseline="0" dirty="0"/>
          </a:p>
          <a:p>
            <a:pPr algn="l" fontAlgn="base"/>
            <a:r>
              <a:rPr lang="en-GB" b="0" i="0" u="none" strike="noStrike" dirty="0">
                <a:solidFill>
                  <a:srgbClr val="1F1F1F"/>
                </a:solidFill>
                <a:effectLst/>
                <a:latin typeface="inherit"/>
              </a:rPr>
              <a:t>Set An Example</a:t>
            </a:r>
            <a:endParaRPr lang="en-GB" b="1" i="0" u="none" strike="noStrike" dirty="0">
              <a:solidFill>
                <a:srgbClr val="1F1F1F"/>
              </a:solidFill>
              <a:effectLst/>
              <a:latin typeface="Poppins" panose="020B0502040204020203" pitchFamily="2" charset="0"/>
            </a:endParaRPr>
          </a:p>
          <a:p>
            <a:pPr algn="l" fontAlgn="base"/>
            <a:r>
              <a:rPr lang="en-GB" b="0" i="0" dirty="0">
                <a:solidFill>
                  <a:srgbClr val="212529"/>
                </a:solidFill>
                <a:effectLst/>
                <a:latin typeface="inherit"/>
              </a:rPr>
              <a:t>Children learn everything by looking at adults, and eating habits are no different. To show your child the importance of eating different kinds of foods, let them observe you doing the same. </a:t>
            </a:r>
            <a:r>
              <a:rPr lang="en-GB" b="1" i="0" dirty="0">
                <a:solidFill>
                  <a:srgbClr val="212529"/>
                </a:solidFill>
                <a:effectLst/>
                <a:latin typeface="inherit"/>
              </a:rPr>
              <a:t>Try to eat at least one meal every day as a family, sitting together, so that your child can observe your eating habits and partake in the meal with the adults.</a:t>
            </a:r>
            <a:r>
              <a:rPr lang="en-GB" b="0" i="0" dirty="0">
                <a:solidFill>
                  <a:srgbClr val="212529"/>
                </a:solidFill>
                <a:effectLst/>
                <a:latin typeface="Poppins" panose="020B0502040204020203" pitchFamily="2" charset="0"/>
              </a:rPr>
              <a:t> </a:t>
            </a:r>
            <a:r>
              <a:rPr lang="en-GB" b="0" i="0" dirty="0">
                <a:solidFill>
                  <a:srgbClr val="212529"/>
                </a:solidFill>
                <a:effectLst/>
                <a:latin typeface="inherit"/>
              </a:rPr>
              <a:t>You can even feed younger children from your own plate.</a:t>
            </a:r>
            <a:endParaRPr lang="en-GB" b="0" i="0" dirty="0">
              <a:solidFill>
                <a:srgbClr val="212529"/>
              </a:solidFill>
              <a:effectLst/>
              <a:latin typeface="Poppins" panose="020B0502040204020203" pitchFamily="2" charset="0"/>
            </a:endParaRPr>
          </a:p>
          <a:p>
            <a:pPr algn="l" fontAlgn="base"/>
            <a:r>
              <a:rPr lang="en-GB" b="0" i="0" dirty="0">
                <a:solidFill>
                  <a:srgbClr val="212529"/>
                </a:solidFill>
                <a:effectLst/>
                <a:latin typeface="inherit"/>
              </a:rPr>
              <a:t>To set a good example, make sure that you follow the same eating etiquette yourself. Seeing you eat a balanced diet will surely encourage your child to do the same</a:t>
            </a:r>
            <a:endParaRPr lang="en-GB" b="0" i="0" dirty="0">
              <a:solidFill>
                <a:srgbClr val="212529"/>
              </a:solidFill>
              <a:effectLst/>
              <a:latin typeface="Poppins" panose="020B0502040204020203" pitchFamily="2" charset="0"/>
            </a:endParaRPr>
          </a:p>
          <a:p>
            <a:endParaRPr lang="en-GB" baseline="0" dirty="0"/>
          </a:p>
          <a:p>
            <a:r>
              <a:rPr lang="en-GB" baseline="0" dirty="0"/>
              <a:t>Be mindful of portion sizes </a:t>
            </a:r>
          </a:p>
          <a:p>
            <a:endParaRPr lang="en-GB" baseline="0" dirty="0"/>
          </a:p>
          <a:p>
            <a:r>
              <a:rPr lang="en-GB" baseline="0" dirty="0"/>
              <a:t>you could offer a sharing plate with different varieties of foods outside of your normal meal times – make it fun as a family</a:t>
            </a:r>
          </a:p>
          <a:p>
            <a:endParaRPr lang="en-GB" baseline="0" dirty="0"/>
          </a:p>
          <a:p>
            <a:r>
              <a:rPr lang="en-GB" b="0" i="0" dirty="0">
                <a:solidFill>
                  <a:srgbClr val="132A4C"/>
                </a:solidFill>
                <a:effectLst/>
                <a:latin typeface="Graphik Web"/>
              </a:rPr>
              <a:t>you can only say you don’t like something if you’re tried it three times. It takes some time to adjust to new </a:t>
            </a:r>
            <a:r>
              <a:rPr lang="en-GB" b="0" i="0" dirty="0" err="1">
                <a:solidFill>
                  <a:srgbClr val="132A4C"/>
                </a:solidFill>
                <a:effectLst/>
                <a:latin typeface="Graphik Web"/>
              </a:rPr>
              <a:t>flavors</a:t>
            </a:r>
            <a:r>
              <a:rPr lang="en-GB" b="0" i="0" dirty="0">
                <a:solidFill>
                  <a:srgbClr val="132A4C"/>
                </a:solidFill>
                <a:effectLst/>
                <a:latin typeface="Graphik Web"/>
              </a:rPr>
              <a:t>, so unless something immediately makes you gag, it’s important to give your taste buds a few good opportunities.</a:t>
            </a:r>
          </a:p>
          <a:p>
            <a:endParaRPr lang="en-GB" b="0" i="0" baseline="0" dirty="0">
              <a:solidFill>
                <a:srgbClr val="132A4C"/>
              </a:solidFill>
              <a:effectLst/>
              <a:latin typeface="Graphik Web"/>
            </a:endParaRPr>
          </a:p>
          <a:p>
            <a:r>
              <a:rPr lang="en-GB" b="0" i="0" dirty="0">
                <a:solidFill>
                  <a:srgbClr val="132A4C"/>
                </a:solidFill>
                <a:effectLst/>
                <a:latin typeface="Graphik Web"/>
              </a:rPr>
              <a:t>When trying new foods rate them on a scale from 0 to 10. Anything rated over five they agree to eat at home several times a week as practice. As a reward for doing their “homework” they get points for prizes.</a:t>
            </a:r>
            <a:endParaRPr lang="en-GB" baseline="0" dirty="0"/>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Keep steps small.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Offer the new food along with an accepted food.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Eating is a sensory experience and mess helps with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When a new food is accepted it must become a regular part of the child’s diet.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Have visual reminders of your child enjoying new foods. It can help them to look back and remember previously enjoying the food.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When or if your child refuses a food - try your very best not to comment. Simply return to the chain another day.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Droid Serif"/>
                <a:ea typeface="+mn-ea"/>
                <a:cs typeface="+mn-cs"/>
              </a:rPr>
              <a:t>It can take numerous exposures 10-20 for a child to accept the food into their diet. Keep going but do keep mealtimes relaxed and stress free. It is your job to provide the opportunity to try new foods and it is up to your child to decide to try it. </a:t>
            </a:r>
          </a:p>
          <a:p>
            <a:endParaRPr lang="en-GB" dirty="0"/>
          </a:p>
        </p:txBody>
      </p:sp>
      <p:sp>
        <p:nvSpPr>
          <p:cNvPr id="4" name="Slide Number Placeholder 3"/>
          <p:cNvSpPr>
            <a:spLocks noGrp="1"/>
          </p:cNvSpPr>
          <p:nvPr>
            <p:ph type="sldNum" sz="quarter" idx="10"/>
          </p:nvPr>
        </p:nvSpPr>
        <p:spPr/>
        <p:txBody>
          <a:bodyPr/>
          <a:lstStyle/>
          <a:p>
            <a:fld id="{42B8A0A7-959A-4AE3-812C-3072D05AE4FA}" type="slidenum">
              <a:rPr lang="en-US" smtClean="0"/>
              <a:t>14</a:t>
            </a:fld>
            <a:endParaRPr lang="en-US"/>
          </a:p>
        </p:txBody>
      </p:sp>
    </p:spTree>
    <p:extLst>
      <p:ext uri="{BB962C8B-B14F-4D97-AF65-F5344CB8AC3E}">
        <p14:creationId xmlns:p14="http://schemas.microsoft.com/office/powerpoint/2010/main" val="202222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Contamination</a:t>
            </a:r>
          </a:p>
          <a:p>
            <a:r>
              <a:rPr lang="en-GB" dirty="0"/>
              <a:t>Safe foods become unsafe when touched or placed next to a food in the unsafe category. it is not enough for some children to then remove the unsafe food and offer the plate back. Imagine that raw chicken on a plate next to your potatoes and veg, you scrape off the raw chicken, would you want to eat the food left on the plate? </a:t>
            </a:r>
          </a:p>
          <a:p>
            <a:r>
              <a:rPr lang="en-GB" dirty="0"/>
              <a:t>Try using food separators or plates that have different sections. </a:t>
            </a:r>
          </a:p>
        </p:txBody>
      </p:sp>
      <p:sp>
        <p:nvSpPr>
          <p:cNvPr id="4" name="Slide Number Placeholder 3"/>
          <p:cNvSpPr>
            <a:spLocks noGrp="1"/>
          </p:cNvSpPr>
          <p:nvPr>
            <p:ph type="sldNum" sz="quarter" idx="5"/>
          </p:nvPr>
        </p:nvSpPr>
        <p:spPr/>
        <p:txBody>
          <a:bodyPr/>
          <a:lstStyle/>
          <a:p>
            <a:fld id="{42B8A0A7-959A-4AE3-812C-3072D05AE4FA}" type="slidenum">
              <a:rPr lang="en-US" smtClean="0"/>
              <a:t>15</a:t>
            </a:fld>
            <a:endParaRPr lang="en-US"/>
          </a:p>
        </p:txBody>
      </p:sp>
    </p:spTree>
    <p:extLst>
      <p:ext uri="{BB962C8B-B14F-4D97-AF65-F5344CB8AC3E}">
        <p14:creationId xmlns:p14="http://schemas.microsoft.com/office/powerpoint/2010/main" val="75348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506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having a difficult time it will impact on the way we respond to our children which can then impact on their behaviours.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0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Putting your own oxygen mask first does not show a lack of love or care for others, instead, it shows care and love for ourself. If you run out of oxygen, you can’t help anyone else with their oxygen masks anyway. In order to be truly available and present for others, we must prioritize our own well-being but if our own physical, emotional, or mental health is suffering, how can we possibly assist others when they are in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You show others how you want to be loved, how you want to be treated and respected. If you don’t take care of yourself, if you talk badly about yourself, the others will do the same to you. Remember, you are a mirror for the people in your life, so you should set a good example.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13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52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2A4C"/>
                </a:solidFill>
                <a:effectLst/>
                <a:latin typeface="Graphik Web"/>
              </a:rPr>
              <a:t>It is very common for kids to be slightly picky about what they eat. Finding a child who enjoys green vegetables is certainly harder than finding one who doesn’t. But some kids are more than picky eaters. Their aversion goes beyond normal choosiness and into an area where parents find they need to call for backup</a:t>
            </a:r>
          </a:p>
          <a:p>
            <a:r>
              <a:rPr lang="en-GB" b="0" i="0" dirty="0">
                <a:solidFill>
                  <a:srgbClr val="132A4C"/>
                </a:solidFill>
                <a:effectLst/>
                <a:latin typeface="Graphik Web"/>
              </a:rPr>
              <a:t>Picky eating begins to be a serious problem when kids are undernourished or eating so little that it severely limits their lives.</a:t>
            </a:r>
            <a:endParaRPr lang="en-GB" dirty="0"/>
          </a:p>
        </p:txBody>
      </p:sp>
      <p:sp>
        <p:nvSpPr>
          <p:cNvPr id="4" name="Slide Number Placeholder 3"/>
          <p:cNvSpPr>
            <a:spLocks noGrp="1"/>
          </p:cNvSpPr>
          <p:nvPr>
            <p:ph type="sldNum" sz="quarter" idx="5"/>
          </p:nvPr>
        </p:nvSpPr>
        <p:spPr/>
        <p:txBody>
          <a:bodyPr/>
          <a:lstStyle/>
          <a:p>
            <a:fld id="{42B8A0A7-959A-4AE3-812C-3072D05AE4FA}" type="slidenum">
              <a:rPr lang="en-US" smtClean="0"/>
              <a:t>4</a:t>
            </a:fld>
            <a:endParaRPr lang="en-US"/>
          </a:p>
        </p:txBody>
      </p:sp>
    </p:spTree>
    <p:extLst>
      <p:ext uri="{BB962C8B-B14F-4D97-AF65-F5344CB8AC3E}">
        <p14:creationId xmlns:p14="http://schemas.microsoft.com/office/powerpoint/2010/main" val="208039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a:t>
            </a:r>
            <a:r>
              <a:rPr lang="en-GB" baseline="0" dirty="0"/>
              <a:t> main groups</a:t>
            </a:r>
          </a:p>
          <a:p>
            <a:endParaRPr lang="en-GB" baseline="0" dirty="0"/>
          </a:p>
          <a:p>
            <a:r>
              <a:rPr lang="en-GB" b="1" baseline="0" dirty="0"/>
              <a:t>Fruit and vegetables </a:t>
            </a:r>
            <a:r>
              <a:rPr lang="en-GB" baseline="0" dirty="0"/>
              <a:t>– contain vitamins that keep us healthy. They also contain fibre which keeps our gut healthy </a:t>
            </a:r>
          </a:p>
          <a:p>
            <a:r>
              <a:rPr lang="en-GB" baseline="0" dirty="0"/>
              <a:t>This group includes fresh, frozen, tinned, dried and juices of fruit and vegetables.</a:t>
            </a:r>
          </a:p>
          <a:p>
            <a:r>
              <a:rPr lang="en-GB" b="1" baseline="0" dirty="0"/>
              <a:t>Carbohydrates</a:t>
            </a:r>
            <a:r>
              <a:rPr lang="en-GB" baseline="0" dirty="0"/>
              <a:t> – these give us energy, calcium and vitamin B. Wholegrain carbs give us fibre that helps with our digestive system. </a:t>
            </a:r>
          </a:p>
          <a:p>
            <a:r>
              <a:rPr lang="en-GB" b="1" baseline="0" dirty="0"/>
              <a:t>Protein </a:t>
            </a:r>
            <a:r>
              <a:rPr lang="en-GB" baseline="0" dirty="0"/>
              <a:t>– helps the body to grow and repair itself – like building blocks for the body. </a:t>
            </a:r>
          </a:p>
          <a:p>
            <a:r>
              <a:rPr lang="en-GB" b="1" baseline="0" dirty="0"/>
              <a:t>Milk and dairy </a:t>
            </a:r>
            <a:r>
              <a:rPr lang="en-GB" baseline="0" dirty="0"/>
              <a:t>– keeps bones and teeth healthy. Contain protein, calcium and vitamins.</a:t>
            </a:r>
          </a:p>
          <a:p>
            <a:r>
              <a:rPr lang="en-GB" b="1" baseline="0" dirty="0"/>
              <a:t>Fats and sugars </a:t>
            </a:r>
            <a:r>
              <a:rPr lang="en-GB" baseline="0" dirty="0"/>
              <a:t>– give us lots of energy and calories but not many nutrients so we only need a very small amount.</a:t>
            </a:r>
          </a:p>
          <a:p>
            <a:endParaRPr lang="en-GB" baseline="0" dirty="0"/>
          </a:p>
          <a:p>
            <a:r>
              <a:rPr lang="en-GB" baseline="0" dirty="0"/>
              <a:t>Activity at home </a:t>
            </a:r>
          </a:p>
        </p:txBody>
      </p:sp>
      <p:sp>
        <p:nvSpPr>
          <p:cNvPr id="4" name="Slide Number Placeholder 3"/>
          <p:cNvSpPr>
            <a:spLocks noGrp="1"/>
          </p:cNvSpPr>
          <p:nvPr>
            <p:ph type="sldNum" sz="quarter" idx="10"/>
          </p:nvPr>
        </p:nvSpPr>
        <p:spPr/>
        <p:txBody>
          <a:bodyPr/>
          <a:lstStyle/>
          <a:p>
            <a:fld id="{42B8A0A7-959A-4AE3-812C-3072D05AE4FA}" type="slidenum">
              <a:rPr lang="en-US" smtClean="0"/>
              <a:t>5</a:t>
            </a:fld>
            <a:endParaRPr lang="en-US"/>
          </a:p>
        </p:txBody>
      </p:sp>
    </p:spTree>
    <p:extLst>
      <p:ext uri="{BB962C8B-B14F-4D97-AF65-F5344CB8AC3E}">
        <p14:creationId xmlns:p14="http://schemas.microsoft.com/office/powerpoint/2010/main" val="31474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natural too worry that your child is getting enough food if they refuse to eat at times. However it is very common for most children to experience difficulties with eating and usually this</a:t>
            </a:r>
            <a:r>
              <a:rPr lang="en-GB" baseline="0" dirty="0"/>
              <a:t> is part of the normal development process. </a:t>
            </a:r>
          </a:p>
          <a:p>
            <a:pPr algn="l"/>
            <a:r>
              <a:rPr lang="en-GB" b="0" i="0" dirty="0">
                <a:effectLst/>
                <a:latin typeface="Graphik Web"/>
              </a:rPr>
              <a:t>Lots of kids are picky eaters. Often, they grow out of it. But sometimes picky eating becomes a real problem. Serious picky eating happens for a few reasons. Some children smell and taste flavour's more intensely than other people and that turns them off of a lot of foods. Some kids have anxiety about food or specific foods, a child with OCD may have an unhealthy obsession with healthy foods and only eat vegetables. Others may avoid foods because they don’t like the texture or they’re afraid of choking.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2B8A0A7-959A-4AE3-812C-3072D05AE4FA}" type="slidenum">
              <a:rPr lang="en-US" smtClean="0"/>
              <a:t>6</a:t>
            </a:fld>
            <a:endParaRPr lang="en-US"/>
          </a:p>
        </p:txBody>
      </p:sp>
    </p:spTree>
    <p:extLst>
      <p:ext uri="{BB962C8B-B14F-4D97-AF65-F5344CB8AC3E}">
        <p14:creationId xmlns:p14="http://schemas.microsoft.com/office/powerpoint/2010/main" val="6801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can be unpredictable, especially fruit and vegetables, children will stick to foods they deem to be safe, foods they can trust to be the same every time they eat them.  Imagine someone asks you to eat food that you have stored in the ‘unsafe’ part of your brain - safe food/unsafe food-  raw chicken for example…. Think how you would feel if someone asked you to eat it! This is when our body goes into fight/flight/freeze mode which dictates how we react to a given situation, and this is how children can feel when faced with a food they deem to be unsafe. </a:t>
            </a:r>
          </a:p>
        </p:txBody>
      </p:sp>
      <p:sp>
        <p:nvSpPr>
          <p:cNvPr id="4" name="Slide Number Placeholder 3"/>
          <p:cNvSpPr>
            <a:spLocks noGrp="1"/>
          </p:cNvSpPr>
          <p:nvPr>
            <p:ph type="sldNum" sz="quarter" idx="5"/>
          </p:nvPr>
        </p:nvSpPr>
        <p:spPr/>
        <p:txBody>
          <a:bodyPr/>
          <a:lstStyle/>
          <a:p>
            <a:fld id="{42B8A0A7-959A-4AE3-812C-3072D05AE4FA}" type="slidenum">
              <a:rPr lang="en-US" smtClean="0"/>
              <a:t>7</a:t>
            </a:fld>
            <a:endParaRPr lang="en-US"/>
          </a:p>
        </p:txBody>
      </p:sp>
    </p:spTree>
    <p:extLst>
      <p:ext uri="{BB962C8B-B14F-4D97-AF65-F5344CB8AC3E}">
        <p14:creationId xmlns:p14="http://schemas.microsoft.com/office/powerpoint/2010/main" val="73403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C4C4C"/>
                </a:solidFill>
                <a:effectLst/>
                <a:latin typeface="lato" panose="020F0502020204030203" pitchFamily="34" charset="0"/>
              </a:rPr>
              <a:t>During a response, the brain enters survival mode. It shuts down the thinking part of the brain and simply reacts to a threat (whether perceived or real).</a:t>
            </a:r>
          </a:p>
          <a:p>
            <a:pPr algn="l"/>
            <a:r>
              <a:rPr lang="en-GB" b="1" i="0" dirty="0">
                <a:solidFill>
                  <a:srgbClr val="4C4C4C"/>
                </a:solidFill>
                <a:effectLst/>
                <a:latin typeface="lato" panose="020F0502020204030203" pitchFamily="34" charset="0"/>
              </a:rPr>
              <a:t>This is a primal survival instinct, known as fight or flight.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8A0A7-959A-4AE3-812C-3072D05AE4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65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baseline="0" dirty="0"/>
              <a:t>Physical </a:t>
            </a:r>
            <a:r>
              <a:rPr lang="en-GB" sz="1200" baseline="0" dirty="0"/>
              <a:t>– Illness/ </a:t>
            </a:r>
            <a:r>
              <a:rPr lang="en-GB" sz="1200" baseline="0" dirty="0" err="1"/>
              <a:t>vomitting</a:t>
            </a:r>
            <a:r>
              <a:rPr lang="en-GB" sz="1200" baseline="0" dirty="0"/>
              <a:t> , posture, hot/cold , cutlery – Inc. plate/bowls (fine motor), stress (i.e. anxiety causing nausea)</a:t>
            </a:r>
          </a:p>
          <a:p>
            <a:r>
              <a:rPr lang="en-GB" sz="1200" b="1" dirty="0"/>
              <a:t>Behavioural</a:t>
            </a:r>
            <a:r>
              <a:rPr lang="en-GB" sz="1200" dirty="0"/>
              <a:t> – throwing food, pushing</a:t>
            </a:r>
            <a:r>
              <a:rPr lang="en-GB" sz="1200" baseline="0" dirty="0"/>
              <a:t> food away, retching, avoidance – i.e. parent does not like raisins so refuses to ever give them child, refusal, cutlery plates need to be same, not sitting at table, distress and anxiety, obsessive, routine driven, fads, copied behaviours. </a:t>
            </a:r>
            <a:r>
              <a:rPr lang="en-GB" sz="1200" b="0" i="0" dirty="0">
                <a:solidFill>
                  <a:srgbClr val="2D1E2F"/>
                </a:solidFill>
                <a:effectLst/>
                <a:latin typeface="Montserrat" panose="00000500000000000000" pitchFamily="2" charset="0"/>
              </a:rPr>
              <a:t>Older kids who have been picky eaters for years likely have come to accept their identity as a “picky eater.” Often they have come to see themselves as the kid who doesn’t eat vegetables, brings their own food to sleepovers, or only eats that particular brand of chicken nuggets</a:t>
            </a:r>
            <a:endParaRPr lang="en-GB" sz="1200" baseline="0" dirty="0"/>
          </a:p>
          <a:p>
            <a:r>
              <a:rPr lang="en-GB" sz="1200" b="1" baseline="0" dirty="0"/>
              <a:t>Sensory – </a:t>
            </a:r>
            <a:r>
              <a:rPr lang="en-GB" sz="1200" b="0" baseline="0" dirty="0"/>
              <a:t>smell, taste, texture, visual, noise, temperature, light, where they sit.</a:t>
            </a:r>
          </a:p>
          <a:p>
            <a:r>
              <a:rPr lang="en-GB" sz="1200" b="1" baseline="0" dirty="0"/>
              <a:t>Environment</a:t>
            </a:r>
            <a:r>
              <a:rPr lang="en-GB" sz="1200" b="0" baseline="0" dirty="0"/>
              <a:t> – distractions – i.e. Xbox, games, tv, people, sensory – seating, light etc. Time and place.</a:t>
            </a:r>
          </a:p>
          <a:p>
            <a:r>
              <a:rPr lang="en-GB" sz="1200" b="1" baseline="0" dirty="0"/>
              <a:t>Mental- Fear of being ill </a:t>
            </a:r>
            <a:r>
              <a:rPr lang="en-GB" sz="1200" b="0" i="0" dirty="0">
                <a:solidFill>
                  <a:srgbClr val="132A4C"/>
                </a:solidFill>
                <a:effectLst/>
                <a:latin typeface="Graphik Web"/>
              </a:rPr>
              <a:t>“Imagine eating only extraordinarily healthy foods—all vegetables, no pasta, no pizza, no sugar, nothing. Parents might think, ‘What’s the problem?’ but when vegetables are the only things your child is eating, it isn’t good.” Others control what they eat because they are afraid of choking, or think something will “go down the wrong pipe.” </a:t>
            </a:r>
            <a:endParaRPr lang="en-GB" sz="1200" b="1" baseline="0" dirty="0"/>
          </a:p>
        </p:txBody>
      </p:sp>
      <p:sp>
        <p:nvSpPr>
          <p:cNvPr id="4" name="Slide Number Placeholder 3"/>
          <p:cNvSpPr>
            <a:spLocks noGrp="1"/>
          </p:cNvSpPr>
          <p:nvPr>
            <p:ph type="sldNum" sz="quarter" idx="10"/>
          </p:nvPr>
        </p:nvSpPr>
        <p:spPr/>
        <p:txBody>
          <a:bodyPr/>
          <a:lstStyle/>
          <a:p>
            <a:fld id="{42B8A0A7-959A-4AE3-812C-3072D05AE4FA}" type="slidenum">
              <a:rPr lang="en-US" smtClean="0"/>
              <a:t>9</a:t>
            </a:fld>
            <a:endParaRPr lang="en-US"/>
          </a:p>
        </p:txBody>
      </p:sp>
    </p:spTree>
    <p:extLst>
      <p:ext uri="{BB962C8B-B14F-4D97-AF65-F5344CB8AC3E}">
        <p14:creationId xmlns:p14="http://schemas.microsoft.com/office/powerpoint/2010/main" val="155233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Pro-active</a:t>
            </a:r>
          </a:p>
          <a:p>
            <a:r>
              <a:rPr lang="en-GB" sz="1100" dirty="0"/>
              <a:t>Praise</a:t>
            </a:r>
            <a:r>
              <a:rPr lang="en-GB" sz="1100" baseline="0" dirty="0"/>
              <a:t> positive behaviours</a:t>
            </a:r>
          </a:p>
          <a:p>
            <a:r>
              <a:rPr lang="en-GB" sz="1100" baseline="0" dirty="0"/>
              <a:t>Stay calm.</a:t>
            </a:r>
          </a:p>
          <a:p>
            <a:r>
              <a:rPr lang="en-GB" sz="1100" baseline="0" dirty="0"/>
              <a:t>Reduce expectations</a:t>
            </a:r>
          </a:p>
          <a:p>
            <a:r>
              <a:rPr lang="en-GB" sz="1100" baseline="0" dirty="0"/>
              <a:t>Keep communication short and simple. </a:t>
            </a:r>
          </a:p>
          <a:p>
            <a:r>
              <a:rPr lang="en-GB" sz="1100" baseline="0" dirty="0"/>
              <a:t>Try to find triggers in the environment.</a:t>
            </a:r>
          </a:p>
          <a:p>
            <a:r>
              <a:rPr lang="en-GB" sz="1100" baseline="0" dirty="0"/>
              <a:t>Make sure they feel listened to</a:t>
            </a:r>
          </a:p>
          <a:p>
            <a:r>
              <a:rPr lang="en-GB" sz="1100" baseline="0" dirty="0"/>
              <a:t>Consistent approaches at home, school and other environments – Communication is key</a:t>
            </a:r>
          </a:p>
          <a:p>
            <a:r>
              <a:rPr lang="en-GB" sz="1100" b="1" baseline="0" dirty="0"/>
              <a:t>Pro active -  SENSORY – Processing</a:t>
            </a:r>
          </a:p>
          <a:p>
            <a:r>
              <a:rPr lang="en-GB" sz="1100" baseline="0" dirty="0"/>
              <a:t>Deep pressure activities – specific movement exercises, massage, weighted blanket</a:t>
            </a:r>
          </a:p>
          <a:p>
            <a:r>
              <a:rPr lang="en-GB" sz="1100" baseline="0" dirty="0"/>
              <a:t>Fine motor activities</a:t>
            </a:r>
          </a:p>
          <a:p>
            <a:r>
              <a:rPr lang="en-GB" sz="1100" baseline="0" dirty="0"/>
              <a:t>Lateral movements – i.e. rocking, swaying, swinging</a:t>
            </a:r>
          </a:p>
          <a:p>
            <a:r>
              <a:rPr lang="en-GB" sz="1100" baseline="0" dirty="0"/>
              <a:t>Sensory activities between usual daily routines to reduce anxiety </a:t>
            </a:r>
          </a:p>
          <a:p>
            <a:r>
              <a:rPr lang="en-GB" sz="1100" baseline="0" dirty="0"/>
              <a:t>Using different seating, i.e. balance balls, wedges</a:t>
            </a:r>
          </a:p>
          <a:p>
            <a:r>
              <a:rPr lang="en-GB" sz="1100" baseline="0" dirty="0"/>
              <a:t>Distraction – objects such as fidget spinner, play-doh</a:t>
            </a:r>
          </a:p>
          <a:p>
            <a:r>
              <a:rPr lang="en-GB" sz="1100" b="1" baseline="0" dirty="0"/>
              <a:t>REACTIVE</a:t>
            </a:r>
          </a:p>
          <a:p>
            <a:r>
              <a:rPr lang="en-GB" sz="1100" baseline="0" dirty="0"/>
              <a:t>Designed to keep them and those around them safe.</a:t>
            </a:r>
          </a:p>
          <a:p>
            <a:r>
              <a:rPr lang="en-GB" sz="1100" baseline="0" dirty="0"/>
              <a:t>Ignore and do not respond to the behaviour if safe</a:t>
            </a:r>
          </a:p>
          <a:p>
            <a:r>
              <a:rPr lang="en-GB" sz="1100" baseline="0" dirty="0"/>
              <a:t>Use low emotional responses to negative behaviours</a:t>
            </a:r>
          </a:p>
          <a:p>
            <a:r>
              <a:rPr lang="en-GB" sz="1100" baseline="0" dirty="0"/>
              <a:t>Distract where possible</a:t>
            </a:r>
          </a:p>
          <a:p>
            <a:r>
              <a:rPr lang="en-GB" sz="1100" baseline="0" dirty="0"/>
              <a:t>Try a ‘first’ and ‘then’ approach</a:t>
            </a:r>
          </a:p>
          <a:p>
            <a:r>
              <a:rPr lang="en-GB" sz="1100" baseline="0" dirty="0"/>
              <a:t>Give reminders</a:t>
            </a:r>
          </a:p>
          <a:p>
            <a:r>
              <a:rPr lang="en-GB" sz="1100" baseline="0" dirty="0"/>
              <a:t>Remove yourself from the situation – tell them when you are leaving and when you will return (</a:t>
            </a:r>
            <a:r>
              <a:rPr lang="en-GB" sz="1100" baseline="0" dirty="0" err="1"/>
              <a:t>ie</a:t>
            </a:r>
            <a:r>
              <a:rPr lang="en-GB" sz="1100" baseline="0" dirty="0"/>
              <a:t> I am not listening and I will come back when you are calm.)</a:t>
            </a:r>
          </a:p>
          <a:p>
            <a:r>
              <a:rPr lang="en-GB" sz="1100" b="1" baseline="0" dirty="0"/>
              <a:t>REWARDS AND INCENTIVES</a:t>
            </a:r>
          </a:p>
          <a:p>
            <a:r>
              <a:rPr lang="en-GB" sz="1100" baseline="0" dirty="0"/>
              <a:t>Social stories, visual aids this could also include food diaries. We would encourage you writing a list of foods that your child currently eats so that it will help to identify any new foods that they eating. This may also reassure you that they are eating more than initially thought and will hopefully make it easier to introduce new foods that are similar in appearance or texture.</a:t>
            </a:r>
          </a:p>
        </p:txBody>
      </p:sp>
      <p:sp>
        <p:nvSpPr>
          <p:cNvPr id="4" name="Slide Number Placeholder 3"/>
          <p:cNvSpPr>
            <a:spLocks noGrp="1"/>
          </p:cNvSpPr>
          <p:nvPr>
            <p:ph type="sldNum" sz="quarter" idx="10"/>
          </p:nvPr>
        </p:nvSpPr>
        <p:spPr/>
        <p:txBody>
          <a:bodyPr/>
          <a:lstStyle/>
          <a:p>
            <a:fld id="{42B8A0A7-959A-4AE3-812C-3072D05AE4FA}" type="slidenum">
              <a:rPr lang="en-US" smtClean="0"/>
              <a:t>10</a:t>
            </a:fld>
            <a:endParaRPr lang="en-US"/>
          </a:p>
        </p:txBody>
      </p:sp>
    </p:spTree>
    <p:extLst>
      <p:ext uri="{BB962C8B-B14F-4D97-AF65-F5344CB8AC3E}">
        <p14:creationId xmlns:p14="http://schemas.microsoft.com/office/powerpoint/2010/main" val="71085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TOLERATE</a:t>
            </a:r>
          </a:p>
          <a:p>
            <a:r>
              <a:rPr lang="en-GB" dirty="0"/>
              <a:t>being in the same room</a:t>
            </a:r>
          </a:p>
          <a:p>
            <a:r>
              <a:rPr lang="en-GB" dirty="0"/>
              <a:t>being at the table with food on the other side of table</a:t>
            </a:r>
          </a:p>
          <a:p>
            <a:r>
              <a:rPr lang="en-GB" dirty="0"/>
              <a:t>being at the table with the food 1/2 way across the table</a:t>
            </a:r>
          </a:p>
          <a:p>
            <a:r>
              <a:rPr lang="en-GB" dirty="0"/>
              <a:t>being at the table with the food approximately in front of child</a:t>
            </a:r>
          </a:p>
          <a:p>
            <a:r>
              <a:rPr lang="en-GB" dirty="0"/>
              <a:t>looks at food when directly in front of child</a:t>
            </a:r>
          </a:p>
          <a:p>
            <a:endParaRPr lang="en-GB" dirty="0"/>
          </a:p>
          <a:p>
            <a:r>
              <a:rPr lang="en-GB" dirty="0"/>
              <a:t>INTERACTS WITH</a:t>
            </a:r>
          </a:p>
          <a:p>
            <a:r>
              <a:rPr lang="en-GB" dirty="0"/>
              <a:t>assists in preparation/set up with food</a:t>
            </a:r>
          </a:p>
          <a:p>
            <a:r>
              <a:rPr lang="en-GB" dirty="0"/>
              <a:t>uses utensils or a container to stir or pour food/drink</a:t>
            </a:r>
          </a:p>
          <a:p>
            <a:r>
              <a:rPr lang="en-GB" dirty="0"/>
              <a:t>uses utensils or container to serve self</a:t>
            </a:r>
          </a:p>
          <a:p>
            <a:endParaRPr lang="en-GB" dirty="0"/>
          </a:p>
          <a:p>
            <a:r>
              <a:rPr lang="en-GB" dirty="0"/>
              <a:t>SMELLS</a:t>
            </a:r>
          </a:p>
          <a:p>
            <a:r>
              <a:rPr lang="en-GB" dirty="0"/>
              <a:t>odour in room</a:t>
            </a:r>
          </a:p>
          <a:p>
            <a:r>
              <a:rPr lang="en-GB" dirty="0"/>
              <a:t>odour at table</a:t>
            </a:r>
          </a:p>
          <a:p>
            <a:r>
              <a:rPr lang="en-GB" dirty="0"/>
              <a:t>odour directly in front of child</a:t>
            </a:r>
          </a:p>
          <a:p>
            <a:r>
              <a:rPr lang="en-GB" dirty="0"/>
              <a:t>leans down or picks up to smell</a:t>
            </a:r>
          </a:p>
          <a:p>
            <a:endParaRPr lang="en-GB" dirty="0"/>
          </a:p>
          <a:p>
            <a:r>
              <a:rPr lang="en-GB" dirty="0"/>
              <a:t>TOUCH</a:t>
            </a:r>
          </a:p>
          <a:p>
            <a:r>
              <a:rPr lang="en-GB" dirty="0"/>
              <a:t>fingertips, </a:t>
            </a:r>
            <a:r>
              <a:rPr lang="en-GB" dirty="0" err="1"/>
              <a:t>fingerpads</a:t>
            </a:r>
            <a:endParaRPr lang="en-GB" dirty="0"/>
          </a:p>
          <a:p>
            <a:r>
              <a:rPr lang="en-GB" dirty="0"/>
              <a:t>whole hand</a:t>
            </a:r>
          </a:p>
          <a:p>
            <a:r>
              <a:rPr lang="en-GB" dirty="0"/>
              <a:t>chest, shoulder</a:t>
            </a:r>
          </a:p>
          <a:p>
            <a:r>
              <a:rPr lang="en-GB" dirty="0"/>
              <a:t>top of head</a:t>
            </a:r>
          </a:p>
          <a:p>
            <a:r>
              <a:rPr lang="en-GB" dirty="0"/>
              <a:t>chin, cheek</a:t>
            </a:r>
          </a:p>
          <a:p>
            <a:r>
              <a:rPr lang="en-GB" dirty="0"/>
              <a:t>nose, underneath nose</a:t>
            </a:r>
          </a:p>
          <a:p>
            <a:r>
              <a:rPr lang="en-GB" dirty="0"/>
              <a:t>lips</a:t>
            </a:r>
          </a:p>
          <a:p>
            <a:r>
              <a:rPr lang="en-GB" dirty="0"/>
              <a:t>teeth</a:t>
            </a:r>
          </a:p>
          <a:p>
            <a:r>
              <a:rPr lang="en-GB" dirty="0"/>
              <a:t>tip of tongue, full tongue</a:t>
            </a:r>
          </a:p>
          <a:p>
            <a:endParaRPr lang="en-GB" dirty="0"/>
          </a:p>
          <a:p>
            <a:r>
              <a:rPr lang="en-GB" dirty="0"/>
              <a:t>TASTE</a:t>
            </a:r>
          </a:p>
          <a:p>
            <a:r>
              <a:rPr lang="en-GB" dirty="0"/>
              <a:t>licks lips, tongue licks food</a:t>
            </a:r>
          </a:p>
          <a:p>
            <a:r>
              <a:rPr lang="en-GB" dirty="0"/>
              <a:t>bites off piece and spits out</a:t>
            </a:r>
          </a:p>
          <a:p>
            <a:r>
              <a:rPr lang="en-GB" dirty="0"/>
              <a:t>bites pieces, holds in mouth for "x" seconds and spits out</a:t>
            </a:r>
          </a:p>
          <a:p>
            <a:r>
              <a:rPr lang="en-GB" dirty="0"/>
              <a:t>bites, chews "x" times and spits out</a:t>
            </a:r>
          </a:p>
          <a:p>
            <a:r>
              <a:rPr lang="en-GB" dirty="0"/>
              <a:t>chews, partially swallows</a:t>
            </a:r>
          </a:p>
          <a:p>
            <a:r>
              <a:rPr lang="en-GB" dirty="0"/>
              <a:t>chews, swallows with drink</a:t>
            </a:r>
          </a:p>
          <a:p>
            <a:r>
              <a:rPr lang="en-GB" dirty="0"/>
              <a:t>chews and swallows independently</a:t>
            </a:r>
          </a:p>
          <a:p>
            <a:endParaRPr lang="en-GB" dirty="0"/>
          </a:p>
          <a:p>
            <a:r>
              <a:rPr lang="en-GB" dirty="0"/>
              <a:t>EATING</a:t>
            </a:r>
          </a:p>
          <a:p>
            <a:r>
              <a:rPr lang="en-GB" dirty="0"/>
              <a:t>Cues To Eating</a:t>
            </a:r>
          </a:p>
          <a:p>
            <a:r>
              <a:rPr lang="en-GB" dirty="0"/>
              <a:t>Time</a:t>
            </a:r>
          </a:p>
          <a:p>
            <a:r>
              <a:rPr lang="en-GB" dirty="0"/>
              <a:t>day, night, noon....</a:t>
            </a:r>
          </a:p>
          <a:p>
            <a:r>
              <a:rPr lang="en-GB" dirty="0"/>
              <a:t>Room</a:t>
            </a:r>
          </a:p>
          <a:p>
            <a:r>
              <a:rPr lang="en-GB" dirty="0"/>
              <a:t>which room</a:t>
            </a:r>
          </a:p>
          <a:p>
            <a:r>
              <a:rPr lang="en-GB" dirty="0"/>
              <a:t>familiarity</a:t>
            </a:r>
          </a:p>
          <a:p>
            <a:r>
              <a:rPr lang="en-GB" dirty="0"/>
              <a:t>location in home or school</a:t>
            </a:r>
          </a:p>
          <a:p>
            <a:r>
              <a:rPr lang="en-GB" dirty="0"/>
              <a:t>Furniture</a:t>
            </a:r>
          </a:p>
          <a:p>
            <a:r>
              <a:rPr lang="en-GB" dirty="0"/>
              <a:t>arrangement </a:t>
            </a:r>
            <a:r>
              <a:rPr lang="en-GB" dirty="0" err="1"/>
              <a:t>fo</a:t>
            </a:r>
            <a:r>
              <a:rPr lang="en-GB" dirty="0"/>
              <a:t> furniture in room</a:t>
            </a:r>
          </a:p>
          <a:p>
            <a:r>
              <a:rPr lang="en-GB" dirty="0"/>
              <a:t>location of child's seat</a:t>
            </a:r>
          </a:p>
          <a:p>
            <a:r>
              <a:rPr lang="en-GB" dirty="0"/>
              <a:t>location of other's at the table</a:t>
            </a:r>
          </a:p>
          <a:p>
            <a:r>
              <a:rPr lang="en-GB" dirty="0"/>
              <a:t>People</a:t>
            </a:r>
          </a:p>
          <a:p>
            <a:r>
              <a:rPr lang="en-GB" dirty="0"/>
              <a:t>number of people</a:t>
            </a:r>
          </a:p>
          <a:p>
            <a:r>
              <a:rPr lang="en-GB" dirty="0"/>
              <a:t>who is present</a:t>
            </a:r>
          </a:p>
          <a:p>
            <a:r>
              <a:rPr lang="en-GB" dirty="0"/>
              <a:t>Utensils</a:t>
            </a:r>
          </a:p>
          <a:p>
            <a:r>
              <a:rPr lang="en-GB" dirty="0"/>
              <a:t>dishes</a:t>
            </a:r>
          </a:p>
          <a:p>
            <a:r>
              <a:rPr lang="en-GB" dirty="0"/>
              <a:t>silverware, serving ware</a:t>
            </a:r>
          </a:p>
          <a:p>
            <a:r>
              <a:rPr lang="en-GB" dirty="0"/>
              <a:t>Food</a:t>
            </a:r>
          </a:p>
          <a:p>
            <a:r>
              <a:rPr lang="en-GB" dirty="0"/>
              <a:t>texture, consistency</a:t>
            </a:r>
          </a:p>
          <a:p>
            <a:r>
              <a:rPr lang="en-GB" dirty="0"/>
              <a:t>temperature</a:t>
            </a:r>
          </a:p>
          <a:p>
            <a:r>
              <a:rPr lang="en-GB" dirty="0"/>
              <a:t>colour</a:t>
            </a:r>
          </a:p>
          <a:p>
            <a:r>
              <a:rPr lang="en-GB" dirty="0"/>
              <a:t>size, shape</a:t>
            </a:r>
          </a:p>
          <a:p>
            <a:r>
              <a:rPr lang="en-GB" dirty="0"/>
              <a:t>type</a:t>
            </a:r>
          </a:p>
          <a:p>
            <a:r>
              <a:rPr lang="en-GB" dirty="0"/>
              <a:t>odour</a:t>
            </a:r>
          </a:p>
        </p:txBody>
      </p:sp>
      <p:sp>
        <p:nvSpPr>
          <p:cNvPr id="4" name="Slide Number Placeholder 3"/>
          <p:cNvSpPr>
            <a:spLocks noGrp="1"/>
          </p:cNvSpPr>
          <p:nvPr>
            <p:ph type="sldNum" sz="quarter" idx="10"/>
          </p:nvPr>
        </p:nvSpPr>
        <p:spPr/>
        <p:txBody>
          <a:bodyPr/>
          <a:lstStyle/>
          <a:p>
            <a:fld id="{42B8A0A7-959A-4AE3-812C-3072D05AE4FA}" type="slidenum">
              <a:rPr lang="en-US" smtClean="0"/>
              <a:t>11</a:t>
            </a:fld>
            <a:endParaRPr lang="en-US"/>
          </a:p>
        </p:txBody>
      </p:sp>
    </p:spTree>
    <p:extLst>
      <p:ext uri="{BB962C8B-B14F-4D97-AF65-F5344CB8AC3E}">
        <p14:creationId xmlns:p14="http://schemas.microsoft.com/office/powerpoint/2010/main" val="133121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24201"/>
            <a:ext cx="9170176" cy="3761184"/>
          </a:xfrm>
          <a:prstGeom prst="rect">
            <a:avLst/>
          </a:prstGeom>
        </p:spPr>
      </p:pic>
      <p:sp>
        <p:nvSpPr>
          <p:cNvPr id="9" name="Title Placeholder 8"/>
          <p:cNvSpPr>
            <a:spLocks noGrp="1"/>
          </p:cNvSpPr>
          <p:nvPr>
            <p:ph type="title"/>
          </p:nvPr>
        </p:nvSpPr>
        <p:spPr>
          <a:xfrm>
            <a:off x="457200" y="1772816"/>
            <a:ext cx="8229600" cy="576064"/>
          </a:xfrm>
          <a:prstGeom prst="rect">
            <a:avLst/>
          </a:prstGeom>
        </p:spPr>
        <p:txBody>
          <a:bodyPr vert="horz" lIns="91440" tIns="45720" rIns="91440" bIns="45720" rtlCol="0" anchor="ctr">
            <a:normAutofit/>
          </a:bodyPr>
          <a:lstStyle>
            <a:lvl1pPr>
              <a:defRPr sz="4000">
                <a:solidFill>
                  <a:srgbClr val="332D7C"/>
                </a:solidFill>
              </a:defRPr>
            </a:lvl1pPr>
          </a:lstStyle>
          <a:p>
            <a:r>
              <a:rPr lang="en-GB" dirty="0"/>
              <a:t>Click to edit slide title</a:t>
            </a:r>
            <a:endParaRPr lang="en-US" dirty="0"/>
          </a:p>
        </p:txBody>
      </p:sp>
      <p:sp>
        <p:nvSpPr>
          <p:cNvPr id="11" name="Text Placeholder 11"/>
          <p:cNvSpPr>
            <a:spLocks noGrp="1"/>
          </p:cNvSpPr>
          <p:nvPr>
            <p:ph idx="1" hasCustomPrompt="1"/>
          </p:nvPr>
        </p:nvSpPr>
        <p:spPr>
          <a:xfrm>
            <a:off x="457200" y="2348880"/>
            <a:ext cx="8229600" cy="504056"/>
          </a:xfrm>
          <a:prstGeom prst="rect">
            <a:avLst/>
          </a:prstGeom>
        </p:spPr>
        <p:txBody>
          <a:bodyPr vert="horz" lIns="91440" tIns="45720" rIns="91440" bIns="45720" rtlCol="0">
            <a:noAutofit/>
          </a:bodyPr>
          <a:lstStyle>
            <a:lvl1pPr>
              <a:defRPr sz="2800" b="0">
                <a:solidFill>
                  <a:schemeClr val="tx1"/>
                </a:solidFill>
              </a:defRPr>
            </a:lvl1pPr>
          </a:lstStyle>
          <a:p>
            <a:pPr lvl="0"/>
            <a:r>
              <a:rPr lang="en-GB" dirty="0"/>
              <a:t>Click to edit subtitle</a:t>
            </a:r>
            <a:endParaRPr lang="en-US" dirty="0"/>
          </a:p>
        </p:txBody>
      </p:sp>
      <p:pic>
        <p:nvPicPr>
          <p:cNvPr id="6" name="Picture 5" descr="Footer-Visio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
        <p:nvSpPr>
          <p:cNvPr id="19" name="Content Placeholder 2"/>
          <p:cNvSpPr txBox="1">
            <a:spLocks/>
          </p:cNvSpPr>
          <p:nvPr userDrawn="1"/>
        </p:nvSpPr>
        <p:spPr>
          <a:xfrm>
            <a:off x="446856" y="4005064"/>
            <a:ext cx="8229600"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FFFF"/>
              </a:solidFill>
            </a:endParaRPr>
          </a:p>
        </p:txBody>
      </p:sp>
      <p:sp>
        <p:nvSpPr>
          <p:cNvPr id="24" name="Text Placeholder 2"/>
          <p:cNvSpPr>
            <a:spLocks noGrp="1"/>
          </p:cNvSpPr>
          <p:nvPr>
            <p:ph type="body" sz="quarter" idx="10" hasCustomPrompt="1"/>
          </p:nvPr>
        </p:nvSpPr>
        <p:spPr>
          <a:xfrm>
            <a:off x="468313" y="3932858"/>
            <a:ext cx="3455987" cy="576262"/>
          </a:xfrm>
          <a:prstGeom prst="rect">
            <a:avLst/>
          </a:prstGeom>
          <a:noFill/>
          <a:ln>
            <a:noFill/>
          </a:ln>
        </p:spPr>
        <p:txBody>
          <a:bodyPr vert="horz"/>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dirty="0">
                <a:solidFill>
                  <a:srgbClr val="FFFFFF"/>
                </a:solidFill>
              </a:rPr>
              <a:t>Presenter Name, Job Title</a:t>
            </a:r>
          </a:p>
        </p:txBody>
      </p:sp>
    </p:spTree>
    <p:extLst>
      <p:ext uri="{BB962C8B-B14F-4D97-AF65-F5344CB8AC3E}">
        <p14:creationId xmlns:p14="http://schemas.microsoft.com/office/powerpoint/2010/main" val="18537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ti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DDEF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4"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6"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pic>
        <p:nvPicPr>
          <p:cNvPr id="15" name="Picture 14" descr="1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178821"/>
            <a:ext cx="3893170" cy="1243775"/>
          </a:xfrm>
          <a:prstGeom prst="rect">
            <a:avLst/>
          </a:prstGeom>
        </p:spPr>
      </p:pic>
      <p:pic>
        <p:nvPicPr>
          <p:cNvPr id="11" name="Picture 10"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2" name="Straight Connector 11"/>
          <p:cNvCxnSpPr/>
          <p:nvPr userDrawn="1"/>
        </p:nvCxnSpPr>
        <p:spPr>
          <a:xfrm>
            <a:off x="539552" y="2204864"/>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95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Value colleagues)">
    <p:spTree>
      <p:nvGrpSpPr>
        <p:cNvPr id="1" name=""/>
        <p:cNvGrpSpPr/>
        <p:nvPr/>
      </p:nvGrpSpPr>
      <p:grpSpPr>
        <a:xfrm>
          <a:off x="0" y="0"/>
          <a:ext cx="0" cy="0"/>
          <a:chOff x="0" y="0"/>
          <a:chExt cx="0" cy="0"/>
        </a:xfrm>
      </p:grpSpPr>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Value-Colleagu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9931" y="2852936"/>
            <a:ext cx="3166605"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9" name="Straight Connector 8"/>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01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Value colleague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3E0E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3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189378"/>
            <a:ext cx="3871947" cy="1251716"/>
          </a:xfrm>
          <a:prstGeom prst="rect">
            <a:avLst/>
          </a:prstGeom>
        </p:spPr>
      </p:pic>
      <p:pic>
        <p:nvPicPr>
          <p:cNvPr id="9" name="Picture 8"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3" name="Straight Connector 12"/>
          <p:cNvCxnSpPr/>
          <p:nvPr userDrawn="1"/>
        </p:nvCxnSpPr>
        <p:spPr>
          <a:xfrm>
            <a:off x="539552" y="2204864"/>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030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Values)">
    <p:spTree>
      <p:nvGrpSpPr>
        <p:cNvPr id="1" name=""/>
        <p:cNvGrpSpPr/>
        <p:nvPr/>
      </p:nvGrpSpPr>
      <p:grpSpPr>
        <a:xfrm>
          <a:off x="0" y="0"/>
          <a:ext cx="0" cy="0"/>
          <a:chOff x="0" y="0"/>
          <a:chExt cx="0" cy="0"/>
        </a:xfrm>
      </p:grpSpPr>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Valu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93990"/>
            <a:ext cx="3149541"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9" name="Straight Connector 8"/>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98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Values and hands)">
    <p:spTree>
      <p:nvGrpSpPr>
        <p:cNvPr id="1" name=""/>
        <p:cNvGrpSpPr/>
        <p:nvPr/>
      </p:nvGrpSpPr>
      <p:grpSpPr>
        <a:xfrm>
          <a:off x="0" y="0"/>
          <a:ext cx="0" cy="0"/>
          <a:chOff x="0" y="0"/>
          <a:chExt cx="0" cy="0"/>
        </a:xfrm>
      </p:grpSpPr>
      <p:pic>
        <p:nvPicPr>
          <p:cNvPr id="7" name="Picture 6" descr="Values.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 b="-112"/>
          <a:stretch/>
        </p:blipFill>
        <p:spPr>
          <a:xfrm>
            <a:off x="5076056" y="2354952"/>
            <a:ext cx="3761530" cy="3810352"/>
          </a:xfrm>
          <a:prstGeom prst="rect">
            <a:avLst/>
          </a:prstGeom>
          <a:ln>
            <a:noFill/>
          </a:ln>
        </p:spPr>
      </p:pic>
      <p:pic>
        <p:nvPicPr>
          <p:cNvPr id="8" name="Picture 7" descr="Footer-Title-Slide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4"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6" name="Text Placeholder 4"/>
          <p:cNvSpPr>
            <a:spLocks noGrp="1"/>
          </p:cNvSpPr>
          <p:nvPr>
            <p:ph type="body" sz="quarter" idx="10" hasCustomPrompt="1"/>
          </p:nvPr>
        </p:nvSpPr>
        <p:spPr>
          <a:xfrm>
            <a:off x="468313" y="1772816"/>
            <a:ext cx="4463727"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57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Vision)">
    <p:spTree>
      <p:nvGrpSpPr>
        <p:cNvPr id="1" name=""/>
        <p:cNvGrpSpPr/>
        <p:nvPr/>
      </p:nvGrpSpPr>
      <p:grpSpPr>
        <a:xfrm>
          <a:off x="0" y="0"/>
          <a:ext cx="0" cy="0"/>
          <a:chOff x="0" y="0"/>
          <a:chExt cx="0" cy="0"/>
        </a:xfrm>
      </p:grpSpPr>
      <p:pic>
        <p:nvPicPr>
          <p:cNvPr id="4" name="Picture 3"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417569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Vision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8825" y="1844824"/>
            <a:ext cx="4287671" cy="3861048"/>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56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End)">
    <p:spTree>
      <p:nvGrpSpPr>
        <p:cNvPr id="1" name=""/>
        <p:cNvGrpSpPr/>
        <p:nvPr/>
      </p:nvGrpSpPr>
      <p:grpSpPr>
        <a:xfrm>
          <a:off x="0" y="0"/>
          <a:ext cx="0" cy="0"/>
          <a:chOff x="0" y="0"/>
          <a:chExt cx="0" cy="0"/>
        </a:xfrm>
      </p:grpSpPr>
      <p:pic>
        <p:nvPicPr>
          <p:cNvPr id="3" name="Picture 2" descr="Walsall-Healthcare-NHS-Trust-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0484" y="3157713"/>
            <a:ext cx="3229600" cy="542573"/>
          </a:xfrm>
          <a:prstGeom prst="rect">
            <a:avLst/>
          </a:prstGeom>
        </p:spPr>
      </p:pic>
      <p:sp>
        <p:nvSpPr>
          <p:cNvPr id="4" name="Rectangle 3"/>
          <p:cNvSpPr/>
          <p:nvPr userDrawn="1"/>
        </p:nvSpPr>
        <p:spPr>
          <a:xfrm>
            <a:off x="5436096" y="188640"/>
            <a:ext cx="3528392"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92416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124201"/>
            <a:ext cx="9170176" cy="3761184"/>
          </a:xfrm>
          <a:prstGeom prst="rect">
            <a:avLst/>
          </a:prstGeom>
        </p:spPr>
      </p:pic>
      <p:sp>
        <p:nvSpPr>
          <p:cNvPr id="9" name="Title Placeholder 8"/>
          <p:cNvSpPr>
            <a:spLocks noGrp="1"/>
          </p:cNvSpPr>
          <p:nvPr>
            <p:ph type="title"/>
          </p:nvPr>
        </p:nvSpPr>
        <p:spPr>
          <a:xfrm>
            <a:off x="457200" y="1772816"/>
            <a:ext cx="8229600" cy="576064"/>
          </a:xfrm>
          <a:prstGeom prst="rect">
            <a:avLst/>
          </a:prstGeom>
        </p:spPr>
        <p:txBody>
          <a:bodyPr vert="horz" lIns="91440" tIns="45720" rIns="91440" bIns="45720" rtlCol="0" anchor="ctr">
            <a:normAutofit/>
          </a:bodyPr>
          <a:lstStyle>
            <a:lvl1pPr>
              <a:defRPr sz="4000">
                <a:solidFill>
                  <a:srgbClr val="332D7C"/>
                </a:solidFill>
              </a:defRPr>
            </a:lvl1pPr>
          </a:lstStyle>
          <a:p>
            <a:r>
              <a:rPr lang="en-GB" dirty="0"/>
              <a:t>Click to edit slide title</a:t>
            </a:r>
            <a:endParaRPr lang="en-US" dirty="0"/>
          </a:p>
        </p:txBody>
      </p:sp>
      <p:sp>
        <p:nvSpPr>
          <p:cNvPr id="11" name="Text Placeholder 11"/>
          <p:cNvSpPr>
            <a:spLocks noGrp="1"/>
          </p:cNvSpPr>
          <p:nvPr>
            <p:ph idx="1" hasCustomPrompt="1"/>
          </p:nvPr>
        </p:nvSpPr>
        <p:spPr>
          <a:xfrm>
            <a:off x="457200" y="2348880"/>
            <a:ext cx="8229600" cy="504056"/>
          </a:xfrm>
          <a:prstGeom prst="rect">
            <a:avLst/>
          </a:prstGeom>
        </p:spPr>
        <p:txBody>
          <a:bodyPr vert="horz" lIns="91440" tIns="45720" rIns="91440" bIns="45720" rtlCol="0">
            <a:noAutofit/>
          </a:bodyPr>
          <a:lstStyle>
            <a:lvl1pPr>
              <a:defRPr sz="2800" b="0">
                <a:solidFill>
                  <a:schemeClr val="tx1"/>
                </a:solidFill>
              </a:defRPr>
            </a:lvl1pPr>
          </a:lstStyle>
          <a:p>
            <a:pPr lvl="0"/>
            <a:r>
              <a:rPr lang="en-GB" dirty="0"/>
              <a:t>Click to edit subtitle</a:t>
            </a:r>
            <a:endParaRPr lang="en-US" dirty="0"/>
          </a:p>
        </p:txBody>
      </p:sp>
      <p:pic>
        <p:nvPicPr>
          <p:cNvPr id="6" name="Picture 5" descr="Footer-Visio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
        <p:nvSpPr>
          <p:cNvPr id="19" name="Content Placeholder 2"/>
          <p:cNvSpPr txBox="1">
            <a:spLocks/>
          </p:cNvSpPr>
          <p:nvPr userDrawn="1"/>
        </p:nvSpPr>
        <p:spPr>
          <a:xfrm>
            <a:off x="446856" y="4005064"/>
            <a:ext cx="8229600"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600" dirty="0">
              <a:solidFill>
                <a:srgbClr val="FFFFFF"/>
              </a:solidFill>
            </a:endParaRPr>
          </a:p>
        </p:txBody>
      </p:sp>
      <p:sp>
        <p:nvSpPr>
          <p:cNvPr id="24" name="Text Placeholder 2"/>
          <p:cNvSpPr>
            <a:spLocks noGrp="1"/>
          </p:cNvSpPr>
          <p:nvPr>
            <p:ph type="body" sz="quarter" idx="10" hasCustomPrompt="1"/>
          </p:nvPr>
        </p:nvSpPr>
        <p:spPr>
          <a:xfrm>
            <a:off x="468313" y="3932858"/>
            <a:ext cx="3455987" cy="576262"/>
          </a:xfrm>
          <a:prstGeom prst="rect">
            <a:avLst/>
          </a:prstGeom>
          <a:noFill/>
          <a:ln>
            <a:noFill/>
          </a:ln>
        </p:spPr>
        <p:txBody>
          <a:bodyPr vert="horz"/>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600" dirty="0">
                <a:solidFill>
                  <a:srgbClr val="FFFFFF"/>
                </a:solidFill>
              </a:rPr>
              <a:t>Presenter Name, Job Title</a:t>
            </a:r>
          </a:p>
        </p:txBody>
      </p:sp>
    </p:spTree>
    <p:extLst>
      <p:ext uri="{BB962C8B-B14F-4D97-AF65-F5344CB8AC3E}">
        <p14:creationId xmlns:p14="http://schemas.microsoft.com/office/powerpoint/2010/main" val="388935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6" name="Picture 5"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2"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5" name="Text Placeholder 4"/>
          <p:cNvSpPr>
            <a:spLocks noGrp="1"/>
          </p:cNvSpPr>
          <p:nvPr>
            <p:ph type="body" sz="quarter" idx="10" hasCustomPrompt="1"/>
          </p:nvPr>
        </p:nvSpPr>
        <p:spPr>
          <a:xfrm>
            <a:off x="468313" y="1772816"/>
            <a:ext cx="820737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descr="Footer-Visio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04044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Care at home)">
    <p:spTree>
      <p:nvGrpSpPr>
        <p:cNvPr id="1" name=""/>
        <p:cNvGrpSpPr/>
        <p:nvPr/>
      </p:nvGrpSpPr>
      <p:grpSpPr>
        <a:xfrm>
          <a:off x="0" y="0"/>
          <a:ext cx="0" cy="0"/>
          <a:chOff x="0" y="0"/>
          <a:chExt cx="0" cy="0"/>
        </a:xfrm>
      </p:grpSpPr>
      <p:pic>
        <p:nvPicPr>
          <p:cNvPr id="7" name="Picture 6"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9"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Care-At-Ho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21982"/>
            <a:ext cx="3166605"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38901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6" name="Picture 5"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2"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5" name="Text Placeholder 4"/>
          <p:cNvSpPr>
            <a:spLocks noGrp="1"/>
          </p:cNvSpPr>
          <p:nvPr>
            <p:ph type="body" sz="quarter" idx="10" hasCustomPrompt="1"/>
          </p:nvPr>
        </p:nvSpPr>
        <p:spPr>
          <a:xfrm>
            <a:off x="468313" y="1772816"/>
            <a:ext cx="820737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descr="Footer-Visio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8" name="Straight Connector 7"/>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758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Care at home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E6EAF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5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136" y="225055"/>
            <a:ext cx="3731324" cy="1248969"/>
          </a:xfrm>
          <a:prstGeom prst="rect">
            <a:avLst/>
          </a:prstGeom>
        </p:spPr>
      </p:pic>
      <p:pic>
        <p:nvPicPr>
          <p:cNvPr id="10" name="Picture 9"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85138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artners)">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Partn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52936"/>
            <a:ext cx="3165182" cy="3199306"/>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510808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Partner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E5DFE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4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213456"/>
            <a:ext cx="3900001" cy="1221101"/>
          </a:xfrm>
          <a:prstGeom prst="rect">
            <a:avLst/>
          </a:prstGeom>
        </p:spPr>
      </p:pic>
      <p:pic>
        <p:nvPicPr>
          <p:cNvPr id="10" name="Picture 9"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9138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Resources)">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Resourc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52936"/>
            <a:ext cx="3166605" cy="3199306"/>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259938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Resource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EECD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0"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1"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descr="2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209236"/>
            <a:ext cx="3931926" cy="1242480"/>
          </a:xfrm>
          <a:prstGeom prst="rect">
            <a:avLst/>
          </a:prstGeom>
        </p:spPr>
      </p:pic>
      <p:pic>
        <p:nvPicPr>
          <p:cNvPr id="12" name="Picture 11"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2109311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txBox="1">
            <a:spLocks/>
          </p:cNvSpPr>
          <p:nvPr userDrawn="1"/>
        </p:nvSpPr>
        <p:spPr>
          <a:xfrm>
            <a:off x="457200" y="1052736"/>
            <a:ext cx="8229600" cy="576064"/>
          </a:xfrm>
          <a:prstGeom prst="rect">
            <a:avLst/>
          </a:prstGeom>
        </p:spPr>
        <p:txBody>
          <a:bodyPr vert="horz"/>
          <a:lstStyle>
            <a:lvl1pPr algn="l" defTabSz="914400" rtl="0" eaLnBrk="1" latinLnBrk="0" hangingPunct="1">
              <a:spcBef>
                <a:spcPct val="0"/>
              </a:spcBef>
              <a:buNone/>
              <a:defRPr sz="2800" b="1" kern="1200">
                <a:solidFill>
                  <a:srgbClr val="332D7C"/>
                </a:solidFill>
                <a:latin typeface="+mj-lt"/>
                <a:ea typeface="+mj-ea"/>
                <a:cs typeface="+mj-cs"/>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 name="Picture 10"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pic>
        <p:nvPicPr>
          <p:cNvPr id="2" name="Picture 1" descr="Safe-High-Quality-Car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821982"/>
            <a:ext cx="3163760" cy="3199306"/>
          </a:xfrm>
          <a:prstGeom prst="rect">
            <a:avLst/>
          </a:prstGeom>
        </p:spPr>
      </p:pic>
      <p:pic>
        <p:nvPicPr>
          <p:cNvPr id="9" name="Picture 8"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6893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ti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DDEFE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4"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6"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pic>
        <p:nvPicPr>
          <p:cNvPr id="15" name="Picture 14" descr="1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178821"/>
            <a:ext cx="3893170" cy="1243775"/>
          </a:xfrm>
          <a:prstGeom prst="rect">
            <a:avLst/>
          </a:prstGeom>
        </p:spPr>
      </p:pic>
      <p:pic>
        <p:nvPicPr>
          <p:cNvPr id="11" name="Picture 10"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54341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Value colleagues)">
    <p:spTree>
      <p:nvGrpSpPr>
        <p:cNvPr id="1" name=""/>
        <p:cNvGrpSpPr/>
        <p:nvPr/>
      </p:nvGrpSpPr>
      <p:grpSpPr>
        <a:xfrm>
          <a:off x="0" y="0"/>
          <a:ext cx="0" cy="0"/>
          <a:chOff x="0" y="0"/>
          <a:chExt cx="0" cy="0"/>
        </a:xfrm>
      </p:grpSpPr>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Value-Colleagu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9931" y="2852936"/>
            <a:ext cx="3166605"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912983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Value colleague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3E0E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3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189378"/>
            <a:ext cx="3871947" cy="1251716"/>
          </a:xfrm>
          <a:prstGeom prst="rect">
            <a:avLst/>
          </a:prstGeom>
        </p:spPr>
      </p:pic>
      <p:pic>
        <p:nvPicPr>
          <p:cNvPr id="9" name="Picture 8"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590253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Values)">
    <p:spTree>
      <p:nvGrpSpPr>
        <p:cNvPr id="1" name=""/>
        <p:cNvGrpSpPr/>
        <p:nvPr/>
      </p:nvGrpSpPr>
      <p:grpSpPr>
        <a:xfrm>
          <a:off x="0" y="0"/>
          <a:ext cx="0" cy="0"/>
          <a:chOff x="0" y="0"/>
          <a:chExt cx="0" cy="0"/>
        </a:xfrm>
      </p:grpSpPr>
      <p:pic>
        <p:nvPicPr>
          <p:cNvPr id="10" name="Picture 9"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Valu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93990"/>
            <a:ext cx="3149541"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411604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Care at home)">
    <p:spTree>
      <p:nvGrpSpPr>
        <p:cNvPr id="1" name=""/>
        <p:cNvGrpSpPr/>
        <p:nvPr/>
      </p:nvGrpSpPr>
      <p:grpSpPr>
        <a:xfrm>
          <a:off x="0" y="0"/>
          <a:ext cx="0" cy="0"/>
          <a:chOff x="0" y="0"/>
          <a:chExt cx="0" cy="0"/>
        </a:xfrm>
      </p:grpSpPr>
      <p:pic>
        <p:nvPicPr>
          <p:cNvPr id="7" name="Picture 6"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9"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Care-At-Hom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21982"/>
            <a:ext cx="3166605" cy="3199306"/>
          </a:xfrm>
          <a:prstGeom prst="rect">
            <a:avLst/>
          </a:prstGeom>
        </p:spPr>
      </p:pic>
      <p:pic>
        <p:nvPicPr>
          <p:cNvPr id="8" name="Picture 7"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90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Values and hands)">
    <p:spTree>
      <p:nvGrpSpPr>
        <p:cNvPr id="1" name=""/>
        <p:cNvGrpSpPr/>
        <p:nvPr/>
      </p:nvGrpSpPr>
      <p:grpSpPr>
        <a:xfrm>
          <a:off x="0" y="0"/>
          <a:ext cx="0" cy="0"/>
          <a:chOff x="0" y="0"/>
          <a:chExt cx="0" cy="0"/>
        </a:xfrm>
      </p:grpSpPr>
      <p:pic>
        <p:nvPicPr>
          <p:cNvPr id="7" name="Picture 6" descr="Values.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t="1" b="-112"/>
          <a:stretch/>
        </p:blipFill>
        <p:spPr>
          <a:xfrm>
            <a:off x="5076056" y="2354952"/>
            <a:ext cx="3761530" cy="3810352"/>
          </a:xfrm>
          <a:prstGeom prst="rect">
            <a:avLst/>
          </a:prstGeom>
          <a:ln>
            <a:noFill/>
          </a:ln>
        </p:spPr>
      </p:pic>
      <p:pic>
        <p:nvPicPr>
          <p:cNvPr id="8" name="Picture 7" descr="Footer-Title-Slide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4"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6" name="Text Placeholder 4"/>
          <p:cNvSpPr>
            <a:spLocks noGrp="1"/>
          </p:cNvSpPr>
          <p:nvPr>
            <p:ph type="body" sz="quarter" idx="10" hasCustomPrompt="1"/>
          </p:nvPr>
        </p:nvSpPr>
        <p:spPr>
          <a:xfrm>
            <a:off x="468313" y="1772816"/>
            <a:ext cx="4463727"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1757788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Vision)">
    <p:spTree>
      <p:nvGrpSpPr>
        <p:cNvPr id="1" name=""/>
        <p:cNvGrpSpPr/>
        <p:nvPr/>
      </p:nvGrpSpPr>
      <p:grpSpPr>
        <a:xfrm>
          <a:off x="0" y="0"/>
          <a:ext cx="0" cy="0"/>
          <a:chOff x="0" y="0"/>
          <a:chExt cx="0" cy="0"/>
        </a:xfrm>
      </p:grpSpPr>
      <p:pic>
        <p:nvPicPr>
          <p:cNvPr id="4" name="Picture 3"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417569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Picture 7" descr="Vision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8825" y="1844824"/>
            <a:ext cx="4287671" cy="3861048"/>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spTree>
    <p:extLst>
      <p:ext uri="{BB962C8B-B14F-4D97-AF65-F5344CB8AC3E}">
        <p14:creationId xmlns:p14="http://schemas.microsoft.com/office/powerpoint/2010/main" val="2084271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End)">
    <p:spTree>
      <p:nvGrpSpPr>
        <p:cNvPr id="1" name=""/>
        <p:cNvGrpSpPr/>
        <p:nvPr/>
      </p:nvGrpSpPr>
      <p:grpSpPr>
        <a:xfrm>
          <a:off x="0" y="0"/>
          <a:ext cx="0" cy="0"/>
          <a:chOff x="0" y="0"/>
          <a:chExt cx="0" cy="0"/>
        </a:xfrm>
      </p:grpSpPr>
      <p:pic>
        <p:nvPicPr>
          <p:cNvPr id="3" name="Picture 2" descr="Walsall-Healthcare-NHS-Trust-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0484" y="3157713"/>
            <a:ext cx="3229600" cy="542573"/>
          </a:xfrm>
          <a:prstGeom prst="rect">
            <a:avLst/>
          </a:prstGeom>
        </p:spPr>
      </p:pic>
      <p:sp>
        <p:nvSpPr>
          <p:cNvPr id="4" name="Rectangle 3"/>
          <p:cNvSpPr/>
          <p:nvPr userDrawn="1"/>
        </p:nvSpPr>
        <p:spPr>
          <a:xfrm>
            <a:off x="5436096" y="188640"/>
            <a:ext cx="3528392"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52992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Care at home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E6EAF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5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136" y="225055"/>
            <a:ext cx="3731324" cy="1248969"/>
          </a:xfrm>
          <a:prstGeom prst="rect">
            <a:avLst/>
          </a:prstGeom>
        </p:spPr>
      </p:pic>
      <p:pic>
        <p:nvPicPr>
          <p:cNvPr id="10" name="Picture 9"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3" name="Straight Connector 12"/>
          <p:cNvCxnSpPr/>
          <p:nvPr userDrawn="1"/>
        </p:nvCxnSpPr>
        <p:spPr>
          <a:xfrm>
            <a:off x="539552" y="2204864"/>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artners)">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Partn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52936"/>
            <a:ext cx="3165182" cy="3199306"/>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46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Partner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E5DFE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1"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2"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4" name="Picture 13" descr="4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213456"/>
            <a:ext cx="3900001" cy="1221101"/>
          </a:xfrm>
          <a:prstGeom prst="rect">
            <a:avLst/>
          </a:prstGeom>
        </p:spPr>
      </p:pic>
      <p:pic>
        <p:nvPicPr>
          <p:cNvPr id="10" name="Picture 9"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3" name="Straight Connector 12"/>
          <p:cNvCxnSpPr/>
          <p:nvPr userDrawn="1"/>
        </p:nvCxnSpPr>
        <p:spPr>
          <a:xfrm>
            <a:off x="539552" y="2204864"/>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95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Resources)">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a:spLocks noGrp="1"/>
          </p:cNvSpPr>
          <p:nvPr>
            <p:ph type="title" hasCustomPrompt="1"/>
          </p:nvPr>
        </p:nvSpPr>
        <p:spPr>
          <a:xfrm>
            <a:off x="457200" y="1052736"/>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2" name="Picture 1" descr="Resource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184" y="2852936"/>
            <a:ext cx="3166605" cy="3199306"/>
          </a:xfrm>
          <a:prstGeom prst="rect">
            <a:avLst/>
          </a:prstGeom>
        </p:spPr>
      </p:pic>
      <p:pic>
        <p:nvPicPr>
          <p:cNvPr id="9" name="Picture 8" descr="Footer-Visio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27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Resources ti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EECD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pic>
        <p:nvPicPr>
          <p:cNvPr id="8" name="Picture 7"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
        <p:nvSpPr>
          <p:cNvPr id="10" name="Title 1"/>
          <p:cNvSpPr>
            <a:spLocks noGrp="1"/>
          </p:cNvSpPr>
          <p:nvPr>
            <p:ph type="title" hasCustomPrompt="1"/>
          </p:nvPr>
        </p:nvSpPr>
        <p:spPr>
          <a:xfrm>
            <a:off x="457200" y="1628800"/>
            <a:ext cx="8229600" cy="576064"/>
          </a:xfrm>
          <a:prstGeom prst="rect">
            <a:avLst/>
          </a:prstGeom>
        </p:spPr>
        <p:txBody>
          <a:bodyPr vert="horz"/>
          <a:lstStyle>
            <a:lvl1pPr>
              <a:defRPr sz="2800">
                <a:solidFill>
                  <a:srgbClr val="332D7C"/>
                </a:solidFill>
              </a:defRPr>
            </a:lvl1pPr>
          </a:lstStyle>
          <a:p>
            <a:r>
              <a:rPr lang="en-GB" dirty="0"/>
              <a:t>Click to edit slide title</a:t>
            </a:r>
            <a:endParaRPr lang="en-US" dirty="0"/>
          </a:p>
        </p:txBody>
      </p:sp>
      <p:sp>
        <p:nvSpPr>
          <p:cNvPr id="11" name="Text Placeholder 4"/>
          <p:cNvSpPr>
            <a:spLocks noGrp="1"/>
          </p:cNvSpPr>
          <p:nvPr>
            <p:ph type="body" sz="quarter" idx="10" hasCustomPrompt="1"/>
          </p:nvPr>
        </p:nvSpPr>
        <p:spPr>
          <a:xfrm>
            <a:off x="468313" y="2348880"/>
            <a:ext cx="8207375" cy="3312368"/>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descr="2a.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3528" y="209236"/>
            <a:ext cx="3931926" cy="1242480"/>
          </a:xfrm>
          <a:prstGeom prst="rect">
            <a:avLst/>
          </a:prstGeom>
        </p:spPr>
      </p:pic>
      <p:pic>
        <p:nvPicPr>
          <p:cNvPr id="12" name="Picture 11"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4" name="Straight Connector 13"/>
          <p:cNvCxnSpPr/>
          <p:nvPr userDrawn="1"/>
        </p:nvCxnSpPr>
        <p:spPr>
          <a:xfrm>
            <a:off x="539552" y="2204864"/>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97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Safe, high quality care)">
    <p:spTree>
      <p:nvGrpSpPr>
        <p:cNvPr id="1" name=""/>
        <p:cNvGrpSpPr/>
        <p:nvPr/>
      </p:nvGrpSpPr>
      <p:grpSpPr>
        <a:xfrm>
          <a:off x="0" y="0"/>
          <a:ext cx="0" cy="0"/>
          <a:chOff x="0" y="0"/>
          <a:chExt cx="0" cy="0"/>
        </a:xfrm>
      </p:grpSpPr>
      <p:pic>
        <p:nvPicPr>
          <p:cNvPr id="8" name="Picture 7" descr="Footer-Title-Slide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2484"/>
          <a:stretch/>
        </p:blipFill>
        <p:spPr>
          <a:xfrm>
            <a:off x="-3440" y="5841156"/>
            <a:ext cx="9160140" cy="1033777"/>
          </a:xfrm>
          <a:prstGeom prst="rect">
            <a:avLst/>
          </a:prstGeom>
        </p:spPr>
      </p:pic>
      <p:sp>
        <p:nvSpPr>
          <p:cNvPr id="5" name="Title 1"/>
          <p:cNvSpPr txBox="1">
            <a:spLocks/>
          </p:cNvSpPr>
          <p:nvPr userDrawn="1"/>
        </p:nvSpPr>
        <p:spPr>
          <a:xfrm>
            <a:off x="457200" y="1052736"/>
            <a:ext cx="8229600" cy="576064"/>
          </a:xfrm>
          <a:prstGeom prst="rect">
            <a:avLst/>
          </a:prstGeom>
        </p:spPr>
        <p:txBody>
          <a:bodyPr vert="horz"/>
          <a:lstStyle>
            <a:lvl1pPr algn="l" defTabSz="914400" rtl="0" eaLnBrk="1" latinLnBrk="0" hangingPunct="1">
              <a:spcBef>
                <a:spcPct val="0"/>
              </a:spcBef>
              <a:buNone/>
              <a:defRPr sz="2800" b="1" kern="1200">
                <a:solidFill>
                  <a:srgbClr val="332D7C"/>
                </a:solidFill>
                <a:latin typeface="+mj-lt"/>
                <a:ea typeface="+mj-ea"/>
                <a:cs typeface="+mj-cs"/>
              </a:defRPr>
            </a:lvl1pPr>
          </a:lstStyle>
          <a:p>
            <a:r>
              <a:rPr lang="en-GB" dirty="0"/>
              <a:t>Click to edit slide title</a:t>
            </a:r>
            <a:endParaRPr lang="en-US" dirty="0"/>
          </a:p>
        </p:txBody>
      </p:sp>
      <p:sp>
        <p:nvSpPr>
          <p:cNvPr id="7" name="Text Placeholder 4"/>
          <p:cNvSpPr>
            <a:spLocks noGrp="1"/>
          </p:cNvSpPr>
          <p:nvPr>
            <p:ph type="body" sz="quarter" idx="10" hasCustomPrompt="1"/>
          </p:nvPr>
        </p:nvSpPr>
        <p:spPr>
          <a:xfrm>
            <a:off x="468313" y="1772816"/>
            <a:ext cx="5255815" cy="3816424"/>
          </a:xfrm>
          <a:prstGeom prst="rect">
            <a:avLst/>
          </a:prstGeom>
        </p:spPr>
        <p:txBody>
          <a:bodyPr vert="horz"/>
          <a:lstStyle>
            <a:lvl1pPr>
              <a:defRPr sz="1800" b="0" baseline="0"/>
            </a:lvl1pPr>
            <a:lvl2pPr marL="742950" indent="-285750">
              <a:buClr>
                <a:srgbClr val="332D7C"/>
              </a:buClr>
              <a:buFont typeface="Wingdings" charset="2"/>
              <a:buChar char="§"/>
              <a:defRPr sz="1800"/>
            </a:lvl2pPr>
            <a:lvl3pPr marL="1143000" indent="-228600">
              <a:buClr>
                <a:srgbClr val="332D7C"/>
              </a:buClr>
              <a:buFont typeface="Lucida Grande"/>
              <a:buChar char="-"/>
              <a:defRPr sz="1800"/>
            </a:lvl3pPr>
            <a:lvl4pPr marL="1657350" marR="0" indent="-285750" algn="l" defTabSz="914400" rtl="0" eaLnBrk="1" fontAlgn="auto" latinLnBrk="0" hangingPunct="1">
              <a:lnSpc>
                <a:spcPct val="100000"/>
              </a:lnSpc>
              <a:spcBef>
                <a:spcPct val="20000"/>
              </a:spcBef>
              <a:spcAft>
                <a:spcPts val="0"/>
              </a:spcAft>
              <a:buClr>
                <a:srgbClr val="332D7C"/>
              </a:buClr>
              <a:buSzPct val="100000"/>
              <a:buFont typeface="Lucida Grande"/>
              <a:buChar char="-"/>
              <a:tabLst/>
              <a:defRPr sz="1800" baseline="0"/>
            </a:lvl4pPr>
            <a:lvl5pPr marL="2114550" indent="-285750">
              <a:buClr>
                <a:srgbClr val="332D7C"/>
              </a:buClr>
              <a:buFont typeface="Lucida Grande"/>
              <a:buChar char="-"/>
              <a:defRPr sz="1800"/>
            </a:lvl5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 name="Picture 10" descr="Walsall-Healthcare-NHS-Trus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pic>
        <p:nvPicPr>
          <p:cNvPr id="2" name="Picture 1" descr="Safe-High-Quality-Car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28184" y="2821982"/>
            <a:ext cx="3163760" cy="3199306"/>
          </a:xfrm>
          <a:prstGeom prst="rect">
            <a:avLst/>
          </a:prstGeom>
        </p:spPr>
      </p:pic>
      <p:pic>
        <p:nvPicPr>
          <p:cNvPr id="9" name="Picture 8" descr="Footer-Visio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6" y="6168631"/>
            <a:ext cx="8471544" cy="716753"/>
          </a:xfrm>
          <a:prstGeom prst="rect">
            <a:avLst/>
          </a:prstGeom>
        </p:spPr>
      </p:pic>
      <p:cxnSp>
        <p:nvCxnSpPr>
          <p:cNvPr id="10" name="Straight Connector 9"/>
          <p:cNvCxnSpPr/>
          <p:nvPr userDrawn="1"/>
        </p:nvCxnSpPr>
        <p:spPr>
          <a:xfrm>
            <a:off x="539552" y="1628800"/>
            <a:ext cx="8064896" cy="0"/>
          </a:xfrm>
          <a:prstGeom prst="line">
            <a:avLst/>
          </a:prstGeom>
          <a:ln w="12700" cmpd="sng">
            <a:solidFill>
              <a:srgbClr val="332D7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40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Walsall-Healthcare-NHS-Trust-logo.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Tree>
    <p:extLst>
      <p:ext uri="{BB962C8B-B14F-4D97-AF65-F5344CB8AC3E}">
        <p14:creationId xmlns:p14="http://schemas.microsoft.com/office/powerpoint/2010/main" val="38575995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72" r:id="rId4"/>
    <p:sldLayoutId id="2147483666" r:id="rId5"/>
    <p:sldLayoutId id="2147483673" r:id="rId6"/>
    <p:sldLayoutId id="2147483669" r:id="rId7"/>
    <p:sldLayoutId id="2147483674" r:id="rId8"/>
    <p:sldLayoutId id="2147483670" r:id="rId9"/>
    <p:sldLayoutId id="2147483671" r:id="rId10"/>
    <p:sldLayoutId id="2147483667" r:id="rId11"/>
    <p:sldLayoutId id="2147483675" r:id="rId12"/>
    <p:sldLayoutId id="2147483668" r:id="rId13"/>
    <p:sldLayoutId id="2147483664" r:id="rId14"/>
    <p:sldLayoutId id="2147483676" r:id="rId15"/>
    <p:sldLayoutId id="2147483677" r:id="rId16"/>
  </p:sldLayoutIdLst>
  <p:hf sldNum="0" hdr="0" ftr="0" dt="0"/>
  <p:txStyles>
    <p:titleStyle>
      <a:lvl1pPr algn="l" defTabSz="914400" rtl="0" eaLnBrk="1" latinLnBrk="0" hangingPunct="1">
        <a:spcBef>
          <a:spcPct val="0"/>
        </a:spcBef>
        <a:buNone/>
        <a:defRPr sz="4400" b="1" kern="1200">
          <a:solidFill>
            <a:srgbClr val="2157A3"/>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Walsall-Healthcare-NHS-Trust-logo.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90872" y="332656"/>
            <a:ext cx="3229600" cy="542573"/>
          </a:xfrm>
          <a:prstGeom prst="rect">
            <a:avLst/>
          </a:prstGeom>
        </p:spPr>
      </p:pic>
    </p:spTree>
    <p:extLst>
      <p:ext uri="{BB962C8B-B14F-4D97-AF65-F5344CB8AC3E}">
        <p14:creationId xmlns:p14="http://schemas.microsoft.com/office/powerpoint/2010/main" val="908687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sldNum="0" hdr="0" ftr="0" dt="0"/>
  <p:txStyles>
    <p:titleStyle>
      <a:lvl1pPr algn="l" defTabSz="914400" rtl="0" eaLnBrk="1" latinLnBrk="0" hangingPunct="1">
        <a:spcBef>
          <a:spcPct val="0"/>
        </a:spcBef>
        <a:buNone/>
        <a:defRPr sz="4400" b="1" kern="1200">
          <a:solidFill>
            <a:srgbClr val="2157A3"/>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hyperlink" Target="mailto:info@autismwestmidlands.org.uk" TargetMode="External"/><Relationship Id="rId3" Type="http://schemas.openxmlformats.org/officeDocument/2006/relationships/hyperlink" Target="http://www.mywalsall.org/" TargetMode="External"/><Relationship Id="rId7" Type="http://schemas.openxmlformats.org/officeDocument/2006/relationships/hyperlink" Target="http://www.sentiresensoryuk.com/" TargetMode="External"/><Relationship Id="rId2" Type="http://schemas.openxmlformats.org/officeDocument/2006/relationships/hyperlink" Target="http://www.healthforkids.co.uk/" TargetMode="External"/><Relationship Id="rId1" Type="http://schemas.openxmlformats.org/officeDocument/2006/relationships/slideLayout" Target="../slideLayouts/slideLayout2.xml"/><Relationship Id="rId6" Type="http://schemas.openxmlformats.org/officeDocument/2006/relationships/hyperlink" Target="mailto:SEN@walsall.gov.uk" TargetMode="External"/><Relationship Id="rId11" Type="http://schemas.openxmlformats.org/officeDocument/2006/relationships/image" Target="../media/image44.png"/><Relationship Id="rId5" Type="http://schemas.openxmlformats.org/officeDocument/2006/relationships/hyperlink" Target="mailto:Edcadminteam@walsall.gov.uk" TargetMode="External"/><Relationship Id="rId10" Type="http://schemas.openxmlformats.org/officeDocument/2006/relationships/image" Target="../media/image21.png"/><Relationship Id="rId4" Type="http://schemas.openxmlformats.org/officeDocument/2006/relationships/hyperlink" Target="http://www.mywalsall.org/walsallearlyhelp" TargetMode="External"/><Relationship Id="rId9" Type="http://schemas.openxmlformats.org/officeDocument/2006/relationships/hyperlink" Target="http://www.walsall-sendiass.org.u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healthforkids.co.uk/" TargetMode="External"/><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www.healthforteen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Fussy eating workshop for children and young people with additional needs</a:t>
            </a:r>
          </a:p>
        </p:txBody>
      </p:sp>
      <p:sp>
        <p:nvSpPr>
          <p:cNvPr id="4" name="Text Placeholder 3"/>
          <p:cNvSpPr>
            <a:spLocks noGrp="1"/>
          </p:cNvSpPr>
          <p:nvPr>
            <p:ph type="body" sz="quarter" idx="10"/>
          </p:nvPr>
        </p:nvSpPr>
        <p:spPr/>
        <p:txBody>
          <a:bodyPr/>
          <a:lstStyle/>
          <a:p>
            <a:r>
              <a:rPr lang="en-GB" dirty="0"/>
              <a:t>Walsall School Nursing Service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356992"/>
            <a:ext cx="4248472" cy="2617114"/>
          </a:xfrm>
          <a:prstGeom prst="rect">
            <a:avLst/>
          </a:prstGeom>
        </p:spPr>
      </p:pic>
    </p:spTree>
    <p:extLst>
      <p:ext uri="{BB962C8B-B14F-4D97-AF65-F5344CB8AC3E}">
        <p14:creationId xmlns:p14="http://schemas.microsoft.com/office/powerpoint/2010/main" val="423211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a:t>
            </a:r>
          </a:p>
        </p:txBody>
      </p:sp>
      <p:sp>
        <p:nvSpPr>
          <p:cNvPr id="3" name="Cloud Callout 2"/>
          <p:cNvSpPr/>
          <p:nvPr/>
        </p:nvSpPr>
        <p:spPr>
          <a:xfrm>
            <a:off x="364681" y="1827979"/>
            <a:ext cx="2088232" cy="936104"/>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Boundaries</a:t>
            </a:r>
          </a:p>
        </p:txBody>
      </p:sp>
      <p:sp>
        <p:nvSpPr>
          <p:cNvPr id="6" name="Cloud Callout 5"/>
          <p:cNvSpPr/>
          <p:nvPr/>
        </p:nvSpPr>
        <p:spPr>
          <a:xfrm>
            <a:off x="634669" y="3257517"/>
            <a:ext cx="2232248" cy="1152128"/>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Routines and structure</a:t>
            </a:r>
          </a:p>
        </p:txBody>
      </p:sp>
      <p:sp>
        <p:nvSpPr>
          <p:cNvPr id="10" name="Cloud Callout 9"/>
          <p:cNvSpPr/>
          <p:nvPr/>
        </p:nvSpPr>
        <p:spPr>
          <a:xfrm>
            <a:off x="4062795" y="3015691"/>
            <a:ext cx="2232248" cy="1008112"/>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Consistency</a:t>
            </a:r>
          </a:p>
        </p:txBody>
      </p:sp>
      <p:sp>
        <p:nvSpPr>
          <p:cNvPr id="11" name="Cloud Callout 10"/>
          <p:cNvSpPr/>
          <p:nvPr/>
        </p:nvSpPr>
        <p:spPr>
          <a:xfrm>
            <a:off x="6454552" y="3284984"/>
            <a:ext cx="2232248" cy="1008112"/>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Rewards &amp;</a:t>
            </a:r>
          </a:p>
          <a:p>
            <a:pPr algn="ctr"/>
            <a:r>
              <a:rPr lang="en-GB" dirty="0"/>
              <a:t>Incentives</a:t>
            </a:r>
          </a:p>
        </p:txBody>
      </p:sp>
      <p:sp>
        <p:nvSpPr>
          <p:cNvPr id="12" name="Cloud Callout 11"/>
          <p:cNvSpPr/>
          <p:nvPr/>
        </p:nvSpPr>
        <p:spPr>
          <a:xfrm>
            <a:off x="6228184" y="1916832"/>
            <a:ext cx="2232248" cy="1080120"/>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stories &amp; visual aids</a:t>
            </a:r>
          </a:p>
        </p:txBody>
      </p:sp>
      <p:sp>
        <p:nvSpPr>
          <p:cNvPr id="13" name="Cloud Callout 12"/>
          <p:cNvSpPr/>
          <p:nvPr/>
        </p:nvSpPr>
        <p:spPr>
          <a:xfrm>
            <a:off x="5652120" y="4653136"/>
            <a:ext cx="2808312" cy="1008112"/>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Communication</a:t>
            </a:r>
          </a:p>
        </p:txBody>
      </p:sp>
      <p:sp>
        <p:nvSpPr>
          <p:cNvPr id="14" name="Cloud Callout 13"/>
          <p:cNvSpPr/>
          <p:nvPr/>
        </p:nvSpPr>
        <p:spPr>
          <a:xfrm>
            <a:off x="2699792" y="2080643"/>
            <a:ext cx="2232248" cy="100811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Relaxation</a:t>
            </a:r>
          </a:p>
        </p:txBody>
      </p:sp>
      <p:sp>
        <p:nvSpPr>
          <p:cNvPr id="15" name="Cloud Callout 14"/>
          <p:cNvSpPr/>
          <p:nvPr/>
        </p:nvSpPr>
        <p:spPr>
          <a:xfrm>
            <a:off x="797693" y="4903080"/>
            <a:ext cx="2232248" cy="1008112"/>
          </a:xfrm>
          <a:prstGeom prst="cloudCallout">
            <a:avLst/>
          </a:prstGeom>
          <a:solidFill>
            <a:srgbClr val="DCCC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Pro-active</a:t>
            </a:r>
          </a:p>
        </p:txBody>
      </p:sp>
      <p:sp>
        <p:nvSpPr>
          <p:cNvPr id="16" name="Cloud Callout 15"/>
          <p:cNvSpPr/>
          <p:nvPr/>
        </p:nvSpPr>
        <p:spPr>
          <a:xfrm>
            <a:off x="3205158" y="4293096"/>
            <a:ext cx="2232248"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Reactive</a:t>
            </a:r>
          </a:p>
        </p:txBody>
      </p:sp>
    </p:spTree>
    <p:extLst>
      <p:ext uri="{BB962C8B-B14F-4D97-AF65-F5344CB8AC3E}">
        <p14:creationId xmlns:p14="http://schemas.microsoft.com/office/powerpoint/2010/main" val="255414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Steps to eating</a:t>
            </a:r>
          </a:p>
        </p:txBody>
      </p:sp>
      <p:graphicFrame>
        <p:nvGraphicFramePr>
          <p:cNvPr id="12" name="Diagram 11">
            <a:extLst>
              <a:ext uri="{FF2B5EF4-FFF2-40B4-BE49-F238E27FC236}">
                <a16:creationId xmlns:a16="http://schemas.microsoft.com/office/drawing/2014/main" id="{EC9F4E6E-B86C-4AF0-A62E-618B2B4A7D75}"/>
              </a:ext>
            </a:extLst>
          </p:cNvPr>
          <p:cNvGraphicFramePr/>
          <p:nvPr>
            <p:extLst>
              <p:ext uri="{D42A27DB-BD31-4B8C-83A1-F6EECF244321}">
                <p14:modId xmlns:p14="http://schemas.microsoft.com/office/powerpoint/2010/main" val="4184952252"/>
              </p:ext>
            </p:extLst>
          </p:nvPr>
        </p:nvGraphicFramePr>
        <p:xfrm>
          <a:off x="359916" y="1628800"/>
          <a:ext cx="860457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682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44DE-4588-4DB4-983E-9082D64849FA}"/>
              </a:ext>
            </a:extLst>
          </p:cNvPr>
          <p:cNvSpPr>
            <a:spLocks noGrp="1"/>
          </p:cNvSpPr>
          <p:nvPr>
            <p:ph type="title"/>
          </p:nvPr>
        </p:nvSpPr>
        <p:spPr/>
        <p:txBody>
          <a:bodyPr/>
          <a:lstStyle/>
          <a:p>
            <a:r>
              <a:rPr lang="en-GB" dirty="0"/>
              <a:t>Making a choice</a:t>
            </a:r>
          </a:p>
        </p:txBody>
      </p:sp>
      <p:pic>
        <p:nvPicPr>
          <p:cNvPr id="4098" name="Picture 2" descr="At Lunch Time I Will Have Choice Board (teacher made)">
            <a:extLst>
              <a:ext uri="{FF2B5EF4-FFF2-40B4-BE49-F238E27FC236}">
                <a16:creationId xmlns:a16="http://schemas.microsoft.com/office/drawing/2014/main" id="{1A147F74-1A89-4783-AB98-F172329C2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7" y="1914525"/>
            <a:ext cx="3605014" cy="18025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od Choice Folder - Autism, language &amp; learning resources – See-n-Speak">
            <a:extLst>
              <a:ext uri="{FF2B5EF4-FFF2-40B4-BE49-F238E27FC236}">
                <a16:creationId xmlns:a16="http://schemas.microsoft.com/office/drawing/2014/main" id="{B8131FC0-314F-40E6-B7B1-D3E176E4D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912349"/>
            <a:ext cx="3816424" cy="270151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unch choice board.bpf">
            <a:extLst>
              <a:ext uri="{FF2B5EF4-FFF2-40B4-BE49-F238E27FC236}">
                <a16:creationId xmlns:a16="http://schemas.microsoft.com/office/drawing/2014/main" id="{1AEF2518-2EDD-47C4-BF2B-7A56D46C9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465" y="3794636"/>
            <a:ext cx="2914451" cy="233274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Keep a sick child eating | Shine365 from Marshfield Clinic">
            <a:extLst>
              <a:ext uri="{FF2B5EF4-FFF2-40B4-BE49-F238E27FC236}">
                <a16:creationId xmlns:a16="http://schemas.microsoft.com/office/drawing/2014/main" id="{753B9B07-EB84-4CF3-BD19-72234F467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821942"/>
            <a:ext cx="1224136" cy="109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862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F8FE-7141-4A86-8AB2-E4ABA57A66B9}"/>
              </a:ext>
            </a:extLst>
          </p:cNvPr>
          <p:cNvSpPr>
            <a:spLocks noGrp="1"/>
          </p:cNvSpPr>
          <p:nvPr>
            <p:ph type="title"/>
          </p:nvPr>
        </p:nvSpPr>
        <p:spPr/>
        <p:txBody>
          <a:bodyPr/>
          <a:lstStyle/>
          <a:p>
            <a:r>
              <a:rPr lang="en-GB" dirty="0"/>
              <a:t>Food Chains</a:t>
            </a:r>
          </a:p>
        </p:txBody>
      </p:sp>
      <p:pic>
        <p:nvPicPr>
          <p:cNvPr id="3074" name="Picture 2" descr="Food Chaining for fussy eaters - what is it? — Weaning.ie">
            <a:extLst>
              <a:ext uri="{FF2B5EF4-FFF2-40B4-BE49-F238E27FC236}">
                <a16:creationId xmlns:a16="http://schemas.microsoft.com/office/drawing/2014/main" id="{123F2467-8FF8-48E4-927D-0541355E9C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51" b="5900"/>
          <a:stretch/>
        </p:blipFill>
        <p:spPr bwMode="auto">
          <a:xfrm>
            <a:off x="1259632" y="1832234"/>
            <a:ext cx="5616624" cy="396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9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 tips to help your child try new foods</a:t>
            </a:r>
          </a:p>
        </p:txBody>
      </p:sp>
      <p:graphicFrame>
        <p:nvGraphicFramePr>
          <p:cNvPr id="26" name="Diagram 25">
            <a:extLst>
              <a:ext uri="{FF2B5EF4-FFF2-40B4-BE49-F238E27FC236}">
                <a16:creationId xmlns:a16="http://schemas.microsoft.com/office/drawing/2014/main" id="{661AD6CC-5768-4C7B-8CD7-628906503C9A}"/>
              </a:ext>
            </a:extLst>
          </p:cNvPr>
          <p:cNvGraphicFramePr/>
          <p:nvPr>
            <p:extLst>
              <p:ext uri="{D42A27DB-BD31-4B8C-83A1-F6EECF244321}">
                <p14:modId xmlns:p14="http://schemas.microsoft.com/office/powerpoint/2010/main" val="3252930485"/>
              </p:ext>
            </p:extLst>
          </p:nvPr>
        </p:nvGraphicFramePr>
        <p:xfrm>
          <a:off x="107504" y="1772816"/>
          <a:ext cx="871296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17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0648-AF11-4631-8F06-08654B25CD35}"/>
              </a:ext>
            </a:extLst>
          </p:cNvPr>
          <p:cNvSpPr>
            <a:spLocks noGrp="1"/>
          </p:cNvSpPr>
          <p:nvPr>
            <p:ph type="title"/>
          </p:nvPr>
        </p:nvSpPr>
        <p:spPr/>
        <p:txBody>
          <a:bodyPr/>
          <a:lstStyle/>
          <a:p>
            <a:r>
              <a:rPr lang="en-GB" dirty="0"/>
              <a:t>Food contamination</a:t>
            </a:r>
          </a:p>
        </p:txBody>
      </p:sp>
      <p:pic>
        <p:nvPicPr>
          <p:cNvPr id="1026" name="Picture 2" descr="Food cubbies separate food for picky eaters">
            <a:extLst>
              <a:ext uri="{FF2B5EF4-FFF2-40B4-BE49-F238E27FC236}">
                <a16:creationId xmlns:a16="http://schemas.microsoft.com/office/drawing/2014/main" id="{B81CFC45-5AB4-4097-9CAE-A9F4B58B4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60848"/>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lanced diet meal plate 3 Split plate Divided plate Breakfast Dinner plate  Ins Style-STAR 1843, Furniture &amp; Home Living, Kitchenware &amp; Tableware,  Dinnerware &amp; Cutlery on Carousell">
            <a:extLst>
              <a:ext uri="{FF2B5EF4-FFF2-40B4-BE49-F238E27FC236}">
                <a16:creationId xmlns:a16="http://schemas.microsoft.com/office/drawing/2014/main" id="{7A4F608A-04AD-4E63-AD8E-E0E4E2027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356992"/>
            <a:ext cx="23241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ensory-Based Feeding Issues: Food Can't Touch– ezpz">
            <a:extLst>
              <a:ext uri="{FF2B5EF4-FFF2-40B4-BE49-F238E27FC236}">
                <a16:creationId xmlns:a16="http://schemas.microsoft.com/office/drawing/2014/main" id="{7011A46B-12DC-4E30-AA12-D9F5BE441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732608"/>
            <a:ext cx="23336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508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6A59-352F-0BED-5471-221207419678}"/>
              </a:ext>
            </a:extLst>
          </p:cNvPr>
          <p:cNvSpPr>
            <a:spLocks noGrp="1"/>
          </p:cNvSpPr>
          <p:nvPr>
            <p:ph type="title"/>
          </p:nvPr>
        </p:nvSpPr>
        <p:spPr/>
        <p:txBody>
          <a:bodyPr/>
          <a:lstStyle/>
          <a:p>
            <a:r>
              <a:rPr lang="en-GB" dirty="0"/>
              <a:t>How parents can feel?</a:t>
            </a:r>
          </a:p>
        </p:txBody>
      </p:sp>
      <p:graphicFrame>
        <p:nvGraphicFramePr>
          <p:cNvPr id="4" name="Diagram 3">
            <a:extLst>
              <a:ext uri="{FF2B5EF4-FFF2-40B4-BE49-F238E27FC236}">
                <a16:creationId xmlns:a16="http://schemas.microsoft.com/office/drawing/2014/main" id="{A709C355-C51B-445B-55C9-618B3A634C24}"/>
              </a:ext>
            </a:extLst>
          </p:cNvPr>
          <p:cNvGraphicFramePr/>
          <p:nvPr/>
        </p:nvGraphicFramePr>
        <p:xfrm>
          <a:off x="107504" y="2206908"/>
          <a:ext cx="4868060" cy="3598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DD388340-BB64-78E9-87BD-B45349AF5654}"/>
              </a:ext>
            </a:extLst>
          </p:cNvPr>
          <p:cNvGraphicFramePr/>
          <p:nvPr/>
        </p:nvGraphicFramePr>
        <p:xfrm>
          <a:off x="3635896" y="1628800"/>
          <a:ext cx="4868060" cy="338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a:extLst>
              <a:ext uri="{FF2B5EF4-FFF2-40B4-BE49-F238E27FC236}">
                <a16:creationId xmlns:a16="http://schemas.microsoft.com/office/drawing/2014/main" id="{796AD43D-154C-89D4-0917-58EADD196FAE}"/>
              </a:ext>
            </a:extLst>
          </p:cNvPr>
          <p:cNvGrpSpPr/>
          <p:nvPr/>
        </p:nvGrpSpPr>
        <p:grpSpPr>
          <a:xfrm>
            <a:off x="3635896" y="3048214"/>
            <a:ext cx="1367924" cy="1179389"/>
            <a:chOff x="2334721" y="1423280"/>
            <a:chExt cx="1367924" cy="1179389"/>
          </a:xfrm>
        </p:grpSpPr>
        <p:sp>
          <p:nvSpPr>
            <p:cNvPr id="12" name="Hexagon 11">
              <a:extLst>
                <a:ext uri="{FF2B5EF4-FFF2-40B4-BE49-F238E27FC236}">
                  <a16:creationId xmlns:a16="http://schemas.microsoft.com/office/drawing/2014/main" id="{2A6434FE-7548-392A-A971-7A873DB47F10}"/>
                </a:ext>
              </a:extLst>
            </p:cNvPr>
            <p:cNvSpPr/>
            <p:nvPr/>
          </p:nvSpPr>
          <p:spPr>
            <a:xfrm>
              <a:off x="2334721" y="1423280"/>
              <a:ext cx="1367924" cy="1179389"/>
            </a:xfrm>
            <a:prstGeom prst="hexagon">
              <a:avLst>
                <a:gd name="adj" fmla="val 25000"/>
                <a:gd name="vf" fmla="val 115470"/>
              </a:avLst>
            </a:prstGeom>
          </p:spPr>
          <p:style>
            <a:lnRef idx="1">
              <a:schemeClr val="accent2">
                <a:shade val="80000"/>
                <a:hueOff val="-17936"/>
                <a:satOff val="-2012"/>
                <a:lumOff val="12840"/>
                <a:alphaOff val="0"/>
              </a:schemeClr>
            </a:lnRef>
            <a:fillRef idx="2">
              <a:schemeClr val="accent2">
                <a:shade val="80000"/>
                <a:hueOff val="-17936"/>
                <a:satOff val="-2012"/>
                <a:lumOff val="12840"/>
                <a:alphaOff val="0"/>
              </a:schemeClr>
            </a:fillRef>
            <a:effectRef idx="1">
              <a:schemeClr val="accent2">
                <a:shade val="80000"/>
                <a:hueOff val="-17936"/>
                <a:satOff val="-2012"/>
                <a:lumOff val="12840"/>
                <a:alphaOff val="0"/>
              </a:schemeClr>
            </a:effectRef>
            <a:fontRef idx="minor">
              <a:schemeClr val="dk1"/>
            </a:fontRef>
          </p:style>
        </p:sp>
        <p:sp>
          <p:nvSpPr>
            <p:cNvPr id="13" name="Hexagon 4">
              <a:extLst>
                <a:ext uri="{FF2B5EF4-FFF2-40B4-BE49-F238E27FC236}">
                  <a16:creationId xmlns:a16="http://schemas.microsoft.com/office/drawing/2014/main" id="{2794D1B8-F225-F0B3-6B14-387B05627826}"/>
                </a:ext>
              </a:extLst>
            </p:cNvPr>
            <p:cNvSpPr txBox="1"/>
            <p:nvPr/>
          </p:nvSpPr>
          <p:spPr>
            <a:xfrm>
              <a:off x="2546997" y="1606299"/>
              <a:ext cx="943372" cy="81335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22860" rIns="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p:txBody>
        </p:sp>
      </p:grpSp>
      <p:grpSp>
        <p:nvGrpSpPr>
          <p:cNvPr id="14" name="Group 13">
            <a:extLst>
              <a:ext uri="{FF2B5EF4-FFF2-40B4-BE49-F238E27FC236}">
                <a16:creationId xmlns:a16="http://schemas.microsoft.com/office/drawing/2014/main" id="{C026C910-6A6E-C3F0-39F4-4465FF6479F5}"/>
              </a:ext>
            </a:extLst>
          </p:cNvPr>
          <p:cNvGrpSpPr/>
          <p:nvPr/>
        </p:nvGrpSpPr>
        <p:grpSpPr>
          <a:xfrm>
            <a:off x="107504" y="2427316"/>
            <a:ext cx="1367924" cy="1179389"/>
            <a:chOff x="2334721" y="1423280"/>
            <a:chExt cx="1367924" cy="1179389"/>
          </a:xfrm>
        </p:grpSpPr>
        <p:sp>
          <p:nvSpPr>
            <p:cNvPr id="15" name="Hexagon 14">
              <a:extLst>
                <a:ext uri="{FF2B5EF4-FFF2-40B4-BE49-F238E27FC236}">
                  <a16:creationId xmlns:a16="http://schemas.microsoft.com/office/drawing/2014/main" id="{CEE52ECB-EC43-EF0F-0AB5-F393566122F3}"/>
                </a:ext>
              </a:extLst>
            </p:cNvPr>
            <p:cNvSpPr/>
            <p:nvPr/>
          </p:nvSpPr>
          <p:spPr>
            <a:xfrm>
              <a:off x="2334721" y="1423280"/>
              <a:ext cx="1367924" cy="1179389"/>
            </a:xfrm>
            <a:prstGeom prst="hexagon">
              <a:avLst>
                <a:gd name="adj" fmla="val 25000"/>
                <a:gd name="vf" fmla="val 115470"/>
              </a:avLst>
            </a:prstGeom>
          </p:spPr>
          <p:style>
            <a:lnRef idx="1">
              <a:schemeClr val="accent2">
                <a:shade val="80000"/>
                <a:hueOff val="-17936"/>
                <a:satOff val="-2012"/>
                <a:lumOff val="12840"/>
                <a:alphaOff val="0"/>
              </a:schemeClr>
            </a:lnRef>
            <a:fillRef idx="2">
              <a:schemeClr val="accent2">
                <a:shade val="80000"/>
                <a:hueOff val="-17936"/>
                <a:satOff val="-2012"/>
                <a:lumOff val="12840"/>
                <a:alphaOff val="0"/>
              </a:schemeClr>
            </a:fillRef>
            <a:effectRef idx="1">
              <a:schemeClr val="accent2">
                <a:shade val="80000"/>
                <a:hueOff val="-17936"/>
                <a:satOff val="-2012"/>
                <a:lumOff val="12840"/>
                <a:alphaOff val="0"/>
              </a:schemeClr>
            </a:effectRef>
            <a:fontRef idx="minor">
              <a:schemeClr val="dk1"/>
            </a:fontRef>
          </p:style>
        </p:sp>
        <p:sp>
          <p:nvSpPr>
            <p:cNvPr id="16" name="Hexagon 4">
              <a:extLst>
                <a:ext uri="{FF2B5EF4-FFF2-40B4-BE49-F238E27FC236}">
                  <a16:creationId xmlns:a16="http://schemas.microsoft.com/office/drawing/2014/main" id="{E85A62B0-4D2D-AD0E-73C0-336FA1681E17}"/>
                </a:ext>
              </a:extLst>
            </p:cNvPr>
            <p:cNvSpPr txBox="1"/>
            <p:nvPr/>
          </p:nvSpPr>
          <p:spPr>
            <a:xfrm>
              <a:off x="2546997" y="1606299"/>
              <a:ext cx="943372" cy="81335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22860" rIns="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Stressed</a:t>
              </a:r>
            </a:p>
          </p:txBody>
        </p:sp>
      </p:grpSp>
      <p:grpSp>
        <p:nvGrpSpPr>
          <p:cNvPr id="17" name="Group 16">
            <a:extLst>
              <a:ext uri="{FF2B5EF4-FFF2-40B4-BE49-F238E27FC236}">
                <a16:creationId xmlns:a16="http://schemas.microsoft.com/office/drawing/2014/main" id="{865AFFB9-069C-D0D9-46DB-E599FA8EB144}"/>
              </a:ext>
            </a:extLst>
          </p:cNvPr>
          <p:cNvGrpSpPr/>
          <p:nvPr/>
        </p:nvGrpSpPr>
        <p:grpSpPr>
          <a:xfrm>
            <a:off x="5940152" y="4409851"/>
            <a:ext cx="1367924" cy="1179389"/>
            <a:chOff x="2334721" y="1423280"/>
            <a:chExt cx="1367924" cy="1179389"/>
          </a:xfrm>
        </p:grpSpPr>
        <p:sp>
          <p:nvSpPr>
            <p:cNvPr id="18" name="Hexagon 17">
              <a:extLst>
                <a:ext uri="{FF2B5EF4-FFF2-40B4-BE49-F238E27FC236}">
                  <a16:creationId xmlns:a16="http://schemas.microsoft.com/office/drawing/2014/main" id="{98B9569C-EF23-CC0D-8BFA-8C1D188E64FC}"/>
                </a:ext>
              </a:extLst>
            </p:cNvPr>
            <p:cNvSpPr/>
            <p:nvPr/>
          </p:nvSpPr>
          <p:spPr>
            <a:xfrm>
              <a:off x="2334721" y="1423280"/>
              <a:ext cx="1367924" cy="1179389"/>
            </a:xfrm>
            <a:prstGeom prst="hexagon">
              <a:avLst>
                <a:gd name="adj" fmla="val 25000"/>
                <a:gd name="vf" fmla="val 115470"/>
              </a:avLst>
            </a:prstGeom>
          </p:spPr>
          <p:style>
            <a:lnRef idx="1">
              <a:schemeClr val="accent2">
                <a:shade val="80000"/>
                <a:hueOff val="-17936"/>
                <a:satOff val="-2012"/>
                <a:lumOff val="12840"/>
                <a:alphaOff val="0"/>
              </a:schemeClr>
            </a:lnRef>
            <a:fillRef idx="2">
              <a:schemeClr val="accent2">
                <a:shade val="80000"/>
                <a:hueOff val="-17936"/>
                <a:satOff val="-2012"/>
                <a:lumOff val="12840"/>
                <a:alphaOff val="0"/>
              </a:schemeClr>
            </a:fillRef>
            <a:effectRef idx="1">
              <a:schemeClr val="accent2">
                <a:shade val="80000"/>
                <a:hueOff val="-17936"/>
                <a:satOff val="-2012"/>
                <a:lumOff val="12840"/>
                <a:alphaOff val="0"/>
              </a:schemeClr>
            </a:effectRef>
            <a:fontRef idx="minor">
              <a:schemeClr val="dk1"/>
            </a:fontRef>
          </p:style>
        </p:sp>
        <p:sp>
          <p:nvSpPr>
            <p:cNvPr id="19" name="Hexagon 4">
              <a:extLst>
                <a:ext uri="{FF2B5EF4-FFF2-40B4-BE49-F238E27FC236}">
                  <a16:creationId xmlns:a16="http://schemas.microsoft.com/office/drawing/2014/main" id="{E497F2AE-1A5C-0218-F9F0-F89924ABBE7B}"/>
                </a:ext>
              </a:extLst>
            </p:cNvPr>
            <p:cNvSpPr txBox="1"/>
            <p:nvPr/>
          </p:nvSpPr>
          <p:spPr>
            <a:xfrm>
              <a:off x="2546997" y="1606299"/>
              <a:ext cx="943372" cy="81335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22860" rIns="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p:txBody>
        </p:sp>
      </p:grpSp>
      <p:sp>
        <p:nvSpPr>
          <p:cNvPr id="20" name="TextBox 19">
            <a:extLst>
              <a:ext uri="{FF2B5EF4-FFF2-40B4-BE49-F238E27FC236}">
                <a16:creationId xmlns:a16="http://schemas.microsoft.com/office/drawing/2014/main" id="{7063DDA6-7D99-0339-B581-F6A1F80C60FB}"/>
              </a:ext>
            </a:extLst>
          </p:cNvPr>
          <p:cNvSpPr txBox="1"/>
          <p:nvPr/>
        </p:nvSpPr>
        <p:spPr>
          <a:xfrm>
            <a:off x="3756162" y="3339121"/>
            <a:ext cx="11273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Arial"/>
                <a:ea typeface="+mn-ea"/>
                <a:cs typeface="+mn-cs"/>
              </a:rPr>
              <a:t>Compare to others</a:t>
            </a:r>
          </a:p>
        </p:txBody>
      </p:sp>
      <p:pic>
        <p:nvPicPr>
          <p:cNvPr id="21" name="Picture 20">
            <a:extLst>
              <a:ext uri="{FF2B5EF4-FFF2-40B4-BE49-F238E27FC236}">
                <a16:creationId xmlns:a16="http://schemas.microsoft.com/office/drawing/2014/main" id="{285B91E8-AEED-922B-E2D8-D567281D94AE}"/>
              </a:ext>
            </a:extLst>
          </p:cNvPr>
          <p:cNvPicPr>
            <a:picLocks noChangeAspect="1"/>
          </p:cNvPicPr>
          <p:nvPr/>
        </p:nvPicPr>
        <p:blipFill>
          <a:blip r:embed="rId13"/>
          <a:stretch>
            <a:fillRect/>
          </a:stretch>
        </p:blipFill>
        <p:spPr>
          <a:xfrm>
            <a:off x="7064146" y="3686024"/>
            <a:ext cx="1539222" cy="1327152"/>
          </a:xfrm>
          <a:prstGeom prst="rect">
            <a:avLst/>
          </a:prstGeom>
        </p:spPr>
      </p:pic>
      <p:sp>
        <p:nvSpPr>
          <p:cNvPr id="22" name="TextBox 21">
            <a:extLst>
              <a:ext uri="{FF2B5EF4-FFF2-40B4-BE49-F238E27FC236}">
                <a16:creationId xmlns:a16="http://schemas.microsoft.com/office/drawing/2014/main" id="{3618EE16-B59F-A09A-CDA4-77C7DFF9E0FF}"/>
              </a:ext>
            </a:extLst>
          </p:cNvPr>
          <p:cNvSpPr txBox="1"/>
          <p:nvPr/>
        </p:nvSpPr>
        <p:spPr>
          <a:xfrm>
            <a:off x="6152428" y="3453242"/>
            <a:ext cx="10118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Anxious</a:t>
            </a:r>
            <a:endParaRPr kumimoji="0" lang="en-GB"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endParaRPr>
          </a:p>
        </p:txBody>
      </p:sp>
      <p:sp>
        <p:nvSpPr>
          <p:cNvPr id="23" name="TextBox 22">
            <a:extLst>
              <a:ext uri="{FF2B5EF4-FFF2-40B4-BE49-F238E27FC236}">
                <a16:creationId xmlns:a16="http://schemas.microsoft.com/office/drawing/2014/main" id="{0B61252D-DFB4-1A01-3352-7CC5A4F5CA9E}"/>
              </a:ext>
            </a:extLst>
          </p:cNvPr>
          <p:cNvSpPr txBox="1"/>
          <p:nvPr/>
        </p:nvSpPr>
        <p:spPr>
          <a:xfrm>
            <a:off x="6030828" y="4814879"/>
            <a:ext cx="12772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Exhausted</a:t>
            </a:r>
          </a:p>
        </p:txBody>
      </p:sp>
      <p:sp>
        <p:nvSpPr>
          <p:cNvPr id="24" name="TextBox 23">
            <a:extLst>
              <a:ext uri="{FF2B5EF4-FFF2-40B4-BE49-F238E27FC236}">
                <a16:creationId xmlns:a16="http://schemas.microsoft.com/office/drawing/2014/main" id="{DD0E1B0A-5510-A421-5E0C-CD656092FA10}"/>
              </a:ext>
            </a:extLst>
          </p:cNvPr>
          <p:cNvSpPr txBox="1"/>
          <p:nvPr/>
        </p:nvSpPr>
        <p:spPr>
          <a:xfrm>
            <a:off x="4881858" y="2838491"/>
            <a:ext cx="12480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Embarrassed</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E08B8B7A-51BF-807B-AFBF-F35080E2BEBF}"/>
              </a:ext>
            </a:extLst>
          </p:cNvPr>
          <p:cNvSpPr txBox="1"/>
          <p:nvPr/>
        </p:nvSpPr>
        <p:spPr>
          <a:xfrm>
            <a:off x="7308076" y="3846595"/>
            <a:ext cx="101186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mn-cs"/>
              </a:rPr>
              <a:t>Like a bad parent </a:t>
            </a:r>
          </a:p>
        </p:txBody>
      </p:sp>
    </p:spTree>
    <p:extLst>
      <p:ext uri="{BB962C8B-B14F-4D97-AF65-F5344CB8AC3E}">
        <p14:creationId xmlns:p14="http://schemas.microsoft.com/office/powerpoint/2010/main" val="15789069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Importance of parenting</a:t>
            </a:r>
          </a:p>
        </p:txBody>
      </p:sp>
      <p:sp>
        <p:nvSpPr>
          <p:cNvPr id="3" name="Text Placeholder 2"/>
          <p:cNvSpPr>
            <a:spLocks noGrp="1"/>
          </p:cNvSpPr>
          <p:nvPr>
            <p:ph type="body" sz="quarter" idx="10"/>
          </p:nvPr>
        </p:nvSpPr>
        <p:spPr/>
        <p:txBody>
          <a:bodyPr/>
          <a:lstStyle/>
          <a:p>
            <a:pPr algn="ctr"/>
            <a:r>
              <a:rPr lang="en-GB" dirty="0">
                <a:effectLst>
                  <a:outerShdw blurRad="38100" dist="38100" dir="2700000" algn="tl">
                    <a:srgbClr val="000000">
                      <a:alpha val="43137"/>
                    </a:srgbClr>
                  </a:outerShdw>
                </a:effectLst>
              </a:rPr>
              <a:t>All children need love, guidance and to have rules and boundaries</a:t>
            </a:r>
          </a:p>
          <a:p>
            <a:pPr algn="ctr"/>
            <a:r>
              <a:rPr lang="en-GB" dirty="0">
                <a:effectLst>
                  <a:outerShdw blurRad="38100" dist="38100" dir="2700000" algn="tl">
                    <a:srgbClr val="000000">
                      <a:alpha val="43137"/>
                    </a:srgbClr>
                  </a:outerShdw>
                </a:effectLst>
              </a:rPr>
              <a:t>Parent-child relationships that have become damaged due to behaviour concerns can negatively affect the way a child behaves, how parents react and deal with behaviours. </a:t>
            </a:r>
          </a:p>
        </p:txBody>
      </p:sp>
      <p:pic>
        <p:nvPicPr>
          <p:cNvPr id="17" name="Picture 16">
            <a:extLst>
              <a:ext uri="{FF2B5EF4-FFF2-40B4-BE49-F238E27FC236}">
                <a16:creationId xmlns:a16="http://schemas.microsoft.com/office/drawing/2014/main" id="{8D6740A9-FF91-39C1-CF0E-C340D9903238}"/>
              </a:ext>
            </a:extLst>
          </p:cNvPr>
          <p:cNvPicPr>
            <a:picLocks noChangeAspect="1"/>
          </p:cNvPicPr>
          <p:nvPr/>
        </p:nvPicPr>
        <p:blipFill rotWithShape="1">
          <a:blip r:embed="rId3"/>
          <a:srcRect l="16666" r="12501" b="3704"/>
          <a:stretch/>
        </p:blipFill>
        <p:spPr>
          <a:xfrm>
            <a:off x="2411760" y="2924945"/>
            <a:ext cx="4104456" cy="3138702"/>
          </a:xfrm>
          <a:prstGeom prst="rect">
            <a:avLst/>
          </a:prstGeom>
          <a:effectLst>
            <a:softEdge rad="190500"/>
          </a:effectLst>
        </p:spPr>
      </p:pic>
    </p:spTree>
    <p:extLst>
      <p:ext uri="{BB962C8B-B14F-4D97-AF65-F5344CB8AC3E}">
        <p14:creationId xmlns:p14="http://schemas.microsoft.com/office/powerpoint/2010/main" val="348557041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Emotions</a:t>
            </a:r>
          </a:p>
        </p:txBody>
      </p:sp>
      <p:sp>
        <p:nvSpPr>
          <p:cNvPr id="4" name="TextBox 3"/>
          <p:cNvSpPr txBox="1"/>
          <p:nvPr/>
        </p:nvSpPr>
        <p:spPr>
          <a:xfrm>
            <a:off x="395536" y="1844825"/>
            <a:ext cx="583264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F81BD"/>
                </a:solidFill>
                <a:effectLst/>
                <a:uLnTx/>
                <a:uFillTx/>
                <a:latin typeface="Calibri"/>
                <a:ea typeface="+mn-ea"/>
                <a:cs typeface="+mn-cs"/>
              </a:rPr>
              <a:t>Have you ever noticed the announcement on every airline…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4F81B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F81BD"/>
                </a:solidFill>
                <a:effectLst/>
                <a:uLnTx/>
                <a:uFillTx/>
                <a:latin typeface="Calibri"/>
                <a:ea typeface="+mn-ea"/>
                <a:cs typeface="+mn-cs"/>
              </a:rPr>
              <a:t>“When the oxygen mask falls, adults need to put their oxygen masks on first before assisting children.”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132856"/>
            <a:ext cx="18161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49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1440160" cy="148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1626518"/>
            <a:ext cx="8229600" cy="576064"/>
          </a:xfrm>
        </p:spPr>
        <p:txBody>
          <a:bodyPr/>
          <a:lstStyle/>
          <a:p>
            <a:r>
              <a:rPr lang="en-GB" dirty="0"/>
              <a:t>Adult Resilience Program for Parents/Cares</a:t>
            </a:r>
          </a:p>
        </p:txBody>
      </p:sp>
      <p:sp>
        <p:nvSpPr>
          <p:cNvPr id="4" name="Content Placeholder 2"/>
          <p:cNvSpPr txBox="1">
            <a:spLocks/>
          </p:cNvSpPr>
          <p:nvPr/>
        </p:nvSpPr>
        <p:spPr>
          <a:xfrm>
            <a:off x="395536" y="2132857"/>
            <a:ext cx="8424936" cy="374441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The Adult Resilience Program helps adults to build confidence, reduce anxiety and improve skills to cope more effectively with many challenging situations that they may come across.</a:t>
            </a: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Some of the skills taught in the program are:</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Developing an awareness of own feelings, mindfulness and empathy </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Identifying body clues when getting stressed and Relaxation</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Challenging negative thoughts and changing them into positive thoughts</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Identifying role models and building support networks</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srgbClr val="4F81BD"/>
                </a:solidFill>
                <a:effectLst/>
                <a:uLnTx/>
                <a:uFillTx/>
                <a:latin typeface="Arial"/>
                <a:ea typeface="+mn-ea"/>
                <a:cs typeface="Arial"/>
              </a:rPr>
              <a:t>Setting goals and exploring solutions and coping step plans</a:t>
            </a:r>
          </a:p>
        </p:txBody>
      </p:sp>
    </p:spTree>
    <p:extLst>
      <p:ext uri="{BB962C8B-B14F-4D97-AF65-F5344CB8AC3E}">
        <p14:creationId xmlns:p14="http://schemas.microsoft.com/office/powerpoint/2010/main" val="38239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the School Nursing Service</a:t>
            </a:r>
          </a:p>
        </p:txBody>
      </p:sp>
      <p:sp>
        <p:nvSpPr>
          <p:cNvPr id="3" name="Text Placeholder 2"/>
          <p:cNvSpPr>
            <a:spLocks noGrp="1"/>
          </p:cNvSpPr>
          <p:nvPr>
            <p:ph type="body" sz="quarter" idx="10"/>
          </p:nvPr>
        </p:nvSpPr>
        <p:spPr/>
        <p:txBody>
          <a:bodyPr/>
          <a:lstStyle/>
          <a:p>
            <a:pPr marL="457200" indent="-457200" algn="just"/>
            <a:r>
              <a:rPr lang="en-GB" sz="1600" dirty="0">
                <a:solidFill>
                  <a:schemeClr val="accent1"/>
                </a:solidFill>
              </a:rPr>
              <a:t>School Nurses are qualified nurses who </a:t>
            </a:r>
          </a:p>
          <a:p>
            <a:pPr marL="457200" indent="-457200" algn="just"/>
            <a:r>
              <a:rPr lang="en-GB" sz="1600" dirty="0">
                <a:solidFill>
                  <a:schemeClr val="accent1"/>
                </a:solidFill>
              </a:rPr>
              <a:t>have additional training in child health and </a:t>
            </a:r>
          </a:p>
          <a:p>
            <a:pPr marL="457200" indent="-457200" algn="just"/>
            <a:r>
              <a:rPr lang="en-GB" sz="1600" dirty="0">
                <a:solidFill>
                  <a:schemeClr val="accent1"/>
                </a:solidFill>
              </a:rPr>
              <a:t>wellbeing.</a:t>
            </a:r>
          </a:p>
          <a:p>
            <a:pPr marL="457200" indent="-457200" algn="just"/>
            <a:endParaRPr lang="en-GB" sz="1600" dirty="0">
              <a:solidFill>
                <a:schemeClr val="accent1"/>
              </a:solidFill>
            </a:endParaRPr>
          </a:p>
          <a:p>
            <a:pPr marL="457200" indent="-457200" algn="just"/>
            <a:r>
              <a:rPr lang="en-GB" sz="1600" dirty="0">
                <a:solidFill>
                  <a:schemeClr val="accent1"/>
                </a:solidFill>
              </a:rPr>
              <a:t>They work in a team with staff nurses, </a:t>
            </a:r>
          </a:p>
          <a:p>
            <a:pPr marL="457200" indent="-457200" algn="just"/>
            <a:r>
              <a:rPr lang="en-GB" sz="1600" dirty="0">
                <a:solidFill>
                  <a:schemeClr val="accent1"/>
                </a:solidFill>
              </a:rPr>
              <a:t>nursery nurses, support workers and </a:t>
            </a:r>
          </a:p>
          <a:p>
            <a:pPr marL="457200" indent="-457200" algn="just"/>
            <a:r>
              <a:rPr lang="en-GB" sz="1600" dirty="0">
                <a:solidFill>
                  <a:schemeClr val="accent1"/>
                </a:solidFill>
              </a:rPr>
              <a:t>administrative staff</a:t>
            </a:r>
          </a:p>
          <a:p>
            <a:pPr marL="457200" indent="-457200" algn="just"/>
            <a:endParaRPr lang="en-GB" sz="1600" dirty="0">
              <a:solidFill>
                <a:schemeClr val="accent1"/>
              </a:solidFill>
            </a:endParaRPr>
          </a:p>
          <a:p>
            <a:pPr marL="457200" indent="-457200" algn="just"/>
            <a:r>
              <a:rPr lang="en-GB" sz="1600" dirty="0">
                <a:solidFill>
                  <a:schemeClr val="accent1"/>
                </a:solidFill>
              </a:rPr>
              <a:t>The School Nursing Team support children and young people from reception</a:t>
            </a:r>
          </a:p>
          <a:p>
            <a:pPr marL="457200" indent="-457200" algn="just"/>
            <a:r>
              <a:rPr lang="en-GB" sz="1600" dirty="0">
                <a:solidFill>
                  <a:schemeClr val="accent1"/>
                </a:solidFill>
              </a:rPr>
              <a:t>age up until their 19</a:t>
            </a:r>
            <a:r>
              <a:rPr lang="en-GB" sz="1600" baseline="30000" dirty="0">
                <a:solidFill>
                  <a:schemeClr val="accent1"/>
                </a:solidFill>
              </a:rPr>
              <a:t>th</a:t>
            </a:r>
            <a:r>
              <a:rPr lang="en-GB" sz="1600" dirty="0">
                <a:solidFill>
                  <a:schemeClr val="accent1"/>
                </a:solidFill>
              </a:rPr>
              <a:t> birthday. Young people who have disabilities or additional</a:t>
            </a:r>
          </a:p>
          <a:p>
            <a:pPr marL="457200" indent="-457200" algn="just"/>
            <a:r>
              <a:rPr lang="en-GB" sz="1600" dirty="0">
                <a:solidFill>
                  <a:schemeClr val="accent1"/>
                </a:solidFill>
              </a:rPr>
              <a:t>needs can access support until they are 25 years old.</a:t>
            </a:r>
          </a:p>
          <a:p>
            <a:pPr marL="457200" indent="-457200"/>
            <a:endParaRPr lang="en-GB" sz="1600" dirty="0">
              <a:solidFill>
                <a:schemeClr val="accent1"/>
              </a:solidFill>
            </a:endParaRPr>
          </a:p>
          <a:p>
            <a:pPr marL="457200" indent="-457200"/>
            <a:r>
              <a:rPr lang="en-GB" sz="1600" dirty="0">
                <a:solidFill>
                  <a:schemeClr val="accent1"/>
                </a:solidFill>
              </a:rPr>
              <a:t>The team provide advice, support and help with a range of physical and mental health </a:t>
            </a:r>
          </a:p>
          <a:p>
            <a:pPr marL="457200" indent="-457200"/>
            <a:r>
              <a:rPr lang="en-GB" sz="1600" dirty="0">
                <a:solidFill>
                  <a:schemeClr val="accent1"/>
                </a:solidFill>
              </a:rPr>
              <a:t>problems </a:t>
            </a:r>
          </a:p>
          <a:p>
            <a:pPr marL="457200" indent="-457200"/>
            <a:r>
              <a:rPr lang="en-GB" sz="1100" dirty="0">
                <a:solidFill>
                  <a:schemeClr val="accent1"/>
                </a:solidFill>
              </a:rPr>
              <a:t>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8"/>
            <a:ext cx="3182937"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886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Available parenting programmes</a:t>
            </a:r>
          </a:p>
        </p:txBody>
      </p:sp>
      <p:sp>
        <p:nvSpPr>
          <p:cNvPr id="3" name="Text Placeholder 2"/>
          <p:cNvSpPr>
            <a:spLocks noGrp="1"/>
          </p:cNvSpPr>
          <p:nvPr>
            <p:ph type="body" sz="quarter" idx="10"/>
          </p:nvPr>
        </p:nvSpPr>
        <p:spPr/>
        <p:txBody>
          <a:bodyPr/>
          <a:lstStyle/>
          <a:p>
            <a:r>
              <a:rPr lang="en-GB" b="1" dirty="0">
                <a:ln w="10541" cmpd="sng">
                  <a:solidFill>
                    <a:schemeClr val="accent1">
                      <a:shade val="88000"/>
                      <a:satMod val="110000"/>
                    </a:schemeClr>
                  </a:solidFill>
                  <a:prstDash val="solid"/>
                </a:ln>
                <a:solidFill>
                  <a:schemeClr val="tx2"/>
                </a:solidFill>
              </a:rPr>
              <a:t>Understanding Your Child’s Behaviour – Solihull Approach</a:t>
            </a:r>
          </a:p>
          <a:p>
            <a:r>
              <a:rPr lang="en-GB" sz="1100" dirty="0"/>
              <a:t>A 10 week programme for parents and carers who want to know more about sensitive and effective parenting. </a:t>
            </a:r>
          </a:p>
          <a:p>
            <a:r>
              <a:rPr lang="en-GB" sz="1100" dirty="0"/>
              <a:t>Sessions include:</a:t>
            </a:r>
          </a:p>
          <a:p>
            <a:r>
              <a:rPr lang="en-GB" sz="1100" dirty="0"/>
              <a:t>How are you and your child feeling?</a:t>
            </a:r>
          </a:p>
          <a:p>
            <a:r>
              <a:rPr lang="en-GB" sz="1100" dirty="0"/>
              <a:t>Tuning into your child's developmental needs</a:t>
            </a:r>
          </a:p>
          <a:p>
            <a:r>
              <a:rPr lang="en-GB" sz="1100" dirty="0"/>
              <a:t>Parent-Child relationship - having fun together</a:t>
            </a:r>
          </a:p>
          <a:p>
            <a:r>
              <a:rPr lang="en-GB" sz="1100" dirty="0"/>
              <a:t>Self-regulation and anger</a:t>
            </a:r>
          </a:p>
          <a:p>
            <a:r>
              <a:rPr lang="en-GB" sz="1100" dirty="0"/>
              <a:t>Communicating with your child</a:t>
            </a:r>
          </a:p>
          <a:p>
            <a:endParaRPr lang="en-GB" dirty="0"/>
          </a:p>
        </p:txBody>
      </p:sp>
      <p:sp>
        <p:nvSpPr>
          <p:cNvPr id="4" name="TextBox 3"/>
          <p:cNvSpPr txBox="1"/>
          <p:nvPr/>
        </p:nvSpPr>
        <p:spPr>
          <a:xfrm>
            <a:off x="4819029" y="3573016"/>
            <a:ext cx="4353769" cy="2215991"/>
          </a:xfrm>
          <a:prstGeom prst="rect">
            <a:avLst/>
          </a:prstGeom>
          <a:noFill/>
        </p:spPr>
        <p:txBody>
          <a:bodyPr wrap="square" rtlCol="0">
            <a:spAutoFit/>
          </a:bodyPr>
          <a:lstStyle/>
          <a:p>
            <a:r>
              <a:rPr lang="en-GB" b="1" dirty="0">
                <a:ln w="10541" cmpd="sng">
                  <a:solidFill>
                    <a:schemeClr val="accent1">
                      <a:shade val="88000"/>
                      <a:satMod val="110000"/>
                    </a:schemeClr>
                  </a:solidFill>
                  <a:prstDash val="solid"/>
                </a:ln>
                <a:solidFill>
                  <a:schemeClr val="tx2"/>
                </a:solidFill>
              </a:rPr>
              <a:t>Triple P – Positive Parenting </a:t>
            </a:r>
          </a:p>
          <a:p>
            <a:endParaRPr lang="en-GB" sz="1400" dirty="0"/>
          </a:p>
          <a:p>
            <a:r>
              <a:rPr lang="en-GB" sz="1100" dirty="0"/>
              <a:t>A 8 week programme that supports parents to promote positive behaviour and equips parents with strategies to deal with difficult behaviour</a:t>
            </a:r>
          </a:p>
          <a:p>
            <a:r>
              <a:rPr lang="en-GB" sz="1100" dirty="0"/>
              <a:t>Sessions include:</a:t>
            </a:r>
          </a:p>
          <a:p>
            <a:pPr marL="285750" indent="-285750">
              <a:buFont typeface="Wingdings" panose="05000000000000000000" pitchFamily="2" charset="2"/>
              <a:buChar char="Ø"/>
            </a:pPr>
            <a:r>
              <a:rPr lang="en-GB" sz="1100" dirty="0"/>
              <a:t>Causes of Children’s Behaviour</a:t>
            </a:r>
          </a:p>
          <a:p>
            <a:pPr marL="285750" indent="-285750">
              <a:buFont typeface="Wingdings" panose="05000000000000000000" pitchFamily="2" charset="2"/>
              <a:buChar char="Ø"/>
            </a:pPr>
            <a:r>
              <a:rPr lang="en-GB" sz="1100" dirty="0"/>
              <a:t>Building Positives Relationships</a:t>
            </a:r>
          </a:p>
          <a:p>
            <a:pPr marL="285750" indent="-285750">
              <a:buFont typeface="Wingdings" panose="05000000000000000000" pitchFamily="2" charset="2"/>
              <a:buChar char="Ø"/>
            </a:pPr>
            <a:r>
              <a:rPr lang="en-GB" sz="1100" dirty="0"/>
              <a:t>Promoting desirable behaviours </a:t>
            </a:r>
          </a:p>
          <a:p>
            <a:pPr marL="285750" indent="-285750">
              <a:buFont typeface="Wingdings" panose="05000000000000000000" pitchFamily="2" charset="2"/>
              <a:buChar char="Ø"/>
            </a:pPr>
            <a:r>
              <a:rPr lang="en-GB" sz="1100" dirty="0"/>
              <a:t>Managing Misbehaviour</a:t>
            </a:r>
          </a:p>
          <a:p>
            <a:endParaRPr lang="en-GB" dirty="0"/>
          </a:p>
        </p:txBody>
      </p:sp>
      <p:sp>
        <p:nvSpPr>
          <p:cNvPr id="5" name="TextBox 4"/>
          <p:cNvSpPr txBox="1"/>
          <p:nvPr/>
        </p:nvSpPr>
        <p:spPr>
          <a:xfrm>
            <a:off x="467544" y="4127440"/>
            <a:ext cx="4433664" cy="2031325"/>
          </a:xfrm>
          <a:prstGeom prst="rect">
            <a:avLst/>
          </a:prstGeom>
          <a:noFill/>
        </p:spPr>
        <p:txBody>
          <a:bodyPr wrap="square" rtlCol="0">
            <a:spAutoFit/>
          </a:bodyPr>
          <a:lstStyle/>
          <a:p>
            <a:r>
              <a:rPr lang="en-GB" sz="1200" dirty="0"/>
              <a:t>Cygnet parenting aims to empower parents/carers and to increase their understanding of the strengths and difficulties associated with ASD.</a:t>
            </a:r>
          </a:p>
          <a:p>
            <a:r>
              <a:rPr lang="en-GB" sz="1200" dirty="0"/>
              <a:t>Sessions include:</a:t>
            </a:r>
          </a:p>
          <a:p>
            <a:pPr marL="285750" indent="-285750">
              <a:buFont typeface="Wingdings" panose="05000000000000000000" pitchFamily="2" charset="2"/>
              <a:buChar char="Ø"/>
            </a:pPr>
            <a:r>
              <a:rPr lang="en-GB" sz="1200" dirty="0"/>
              <a:t>Autism and diagnosis</a:t>
            </a:r>
          </a:p>
          <a:p>
            <a:pPr marL="285750" indent="-285750">
              <a:buFont typeface="Wingdings" panose="05000000000000000000" pitchFamily="2" charset="2"/>
              <a:buChar char="Ø"/>
            </a:pPr>
            <a:r>
              <a:rPr lang="en-GB" sz="1200" dirty="0"/>
              <a:t>Communication</a:t>
            </a:r>
          </a:p>
          <a:p>
            <a:pPr marL="285750" indent="-285750">
              <a:buFont typeface="Wingdings" panose="05000000000000000000" pitchFamily="2" charset="2"/>
              <a:buChar char="Ø"/>
            </a:pPr>
            <a:r>
              <a:rPr lang="en-GB" sz="1200" dirty="0"/>
              <a:t>Sensory issues</a:t>
            </a:r>
          </a:p>
          <a:p>
            <a:pPr marL="285750" indent="-285750">
              <a:buFont typeface="Wingdings" panose="05000000000000000000" pitchFamily="2" charset="2"/>
              <a:buChar char="Ø"/>
            </a:pPr>
            <a:r>
              <a:rPr lang="en-GB" sz="1200" dirty="0"/>
              <a:t>Understanding behaviour</a:t>
            </a:r>
          </a:p>
          <a:p>
            <a:pPr marL="285750" indent="-285750">
              <a:buFont typeface="Wingdings" panose="05000000000000000000" pitchFamily="2" charset="2"/>
              <a:buChar char="Ø"/>
            </a:pPr>
            <a:r>
              <a:rPr lang="en-GB" sz="1200"/>
              <a:t>Managing behaviour</a:t>
            </a:r>
            <a:endParaRPr lang="en-GB" sz="1200" dirty="0"/>
          </a:p>
          <a:p>
            <a:endParaRPr lang="en-GB" dirty="0"/>
          </a:p>
        </p:txBody>
      </p:sp>
      <p:sp>
        <p:nvSpPr>
          <p:cNvPr id="6" name="Rectangle 5"/>
          <p:cNvSpPr/>
          <p:nvPr/>
        </p:nvSpPr>
        <p:spPr>
          <a:xfrm>
            <a:off x="395536" y="3751262"/>
            <a:ext cx="2095445" cy="369332"/>
          </a:xfrm>
          <a:prstGeom prst="rect">
            <a:avLst/>
          </a:prstGeom>
        </p:spPr>
        <p:txBody>
          <a:bodyPr wrap="none">
            <a:spAutoFit/>
          </a:bodyPr>
          <a:lstStyle/>
          <a:p>
            <a:pPr algn="ctr"/>
            <a:r>
              <a:rPr lang="en-GB" b="1" dirty="0">
                <a:ln w="10541" cmpd="sng">
                  <a:solidFill>
                    <a:schemeClr val="accent1">
                      <a:shade val="88000"/>
                      <a:satMod val="110000"/>
                    </a:schemeClr>
                  </a:solidFill>
                  <a:prstDash val="solid"/>
                </a:ln>
                <a:solidFill>
                  <a:schemeClr val="tx2"/>
                </a:solidFill>
              </a:rPr>
              <a:t>Cygnet Parenting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772816"/>
            <a:ext cx="9747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863" y="4505325"/>
            <a:ext cx="15668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509603"/>
            <a:ext cx="964810" cy="64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400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support</a:t>
            </a:r>
          </a:p>
        </p:txBody>
      </p:sp>
      <p:sp>
        <p:nvSpPr>
          <p:cNvPr id="3" name="TextBox 2">
            <a:extLst>
              <a:ext uri="{FF2B5EF4-FFF2-40B4-BE49-F238E27FC236}">
                <a16:creationId xmlns:a16="http://schemas.microsoft.com/office/drawing/2014/main" id="{0AB9C9EB-39C6-41A4-8719-C0D9351E3C58}"/>
              </a:ext>
            </a:extLst>
          </p:cNvPr>
          <p:cNvSpPr txBox="1"/>
          <p:nvPr/>
        </p:nvSpPr>
        <p:spPr>
          <a:xfrm>
            <a:off x="1985181" y="2111945"/>
            <a:ext cx="6373568"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NHS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WPH Counselling for Adults and children aged 11years and over – 01922 649000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ysClr val="windowText" lastClr="000000"/>
                </a:solidFill>
                <a:effectLst/>
                <a:uLnTx/>
                <a:uFillTx/>
                <a:latin typeface="Arial"/>
                <a:ea typeface="+mn-ea"/>
                <a:cs typeface="+mn-cs"/>
                <a:hlinkClick r:id="rId2"/>
              </a:rPr>
              <a:t>http://www.healthforkids.co.uk/</a:t>
            </a:r>
            <a:endParaRPr kumimoji="0" lang="en-GB" sz="1800" b="0" i="0" u="none" strike="noStrike" kern="0" cap="none" spc="0" normalizeH="0" baseline="0" noProof="0" dirty="0">
              <a:ln>
                <a:noFill/>
              </a:ln>
              <a:solidFill>
                <a:sysClr val="windowText" lastClr="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3"/>
              </a:rPr>
              <a:t>www.mywalsall.org</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4"/>
              </a:rPr>
              <a:t>www.mywalsall.org/walsallearlyhelp</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5"/>
              </a:rPr>
              <a:t>Edcadminteam@walsall.gov.uk</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6"/>
              </a:rPr>
              <a:t>SEN@walsall.gov.uk</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7"/>
              </a:rPr>
              <a:t>www.sentiresensoryuk.com</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8"/>
              </a:rPr>
              <a:t>info@autismwestmidlands.org.uk</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9"/>
              </a:rPr>
              <a:t>www.walsall-sendiass.org.uk</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Schools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8EBFD4B9-7B94-4C7F-BF64-541380659C47}"/>
              </a:ext>
            </a:extLst>
          </p:cNvPr>
          <p:cNvPicPr>
            <a:picLocks noChangeAspect="1"/>
          </p:cNvPicPr>
          <p:nvPr/>
        </p:nvPicPr>
        <p:blipFill>
          <a:blip r:embed="rId10"/>
          <a:stretch>
            <a:fillRect/>
          </a:stretch>
        </p:blipFill>
        <p:spPr>
          <a:xfrm>
            <a:off x="242743" y="1700808"/>
            <a:ext cx="1749704" cy="1774090"/>
          </a:xfrm>
          <a:prstGeom prst="rect">
            <a:avLst/>
          </a:prstGeom>
        </p:spPr>
      </p:pic>
      <p:pic>
        <p:nvPicPr>
          <p:cNvPr id="6" name="Picture 5">
            <a:extLst>
              <a:ext uri="{FF2B5EF4-FFF2-40B4-BE49-F238E27FC236}">
                <a16:creationId xmlns:a16="http://schemas.microsoft.com/office/drawing/2014/main" id="{10332488-4C66-4963-BEA9-CC8EA7E71C27}"/>
              </a:ext>
            </a:extLst>
          </p:cNvPr>
          <p:cNvPicPr>
            <a:picLocks noChangeAspect="1"/>
          </p:cNvPicPr>
          <p:nvPr/>
        </p:nvPicPr>
        <p:blipFill>
          <a:blip r:embed="rId11"/>
          <a:stretch>
            <a:fillRect/>
          </a:stretch>
        </p:blipFill>
        <p:spPr>
          <a:xfrm>
            <a:off x="6526642" y="3212976"/>
            <a:ext cx="1944793" cy="2164268"/>
          </a:xfrm>
          <a:prstGeom prst="rect">
            <a:avLst/>
          </a:prstGeom>
        </p:spPr>
      </p:pic>
    </p:spTree>
    <p:extLst>
      <p:ext uri="{BB962C8B-B14F-4D97-AF65-F5344CB8AC3E}">
        <p14:creationId xmlns:p14="http://schemas.microsoft.com/office/powerpoint/2010/main" val="31181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576064"/>
          </a:xfrm>
        </p:spPr>
        <p:txBody>
          <a:bodyPr/>
          <a:lstStyle/>
          <a:p>
            <a:r>
              <a:rPr lang="en-GB" dirty="0"/>
              <a:t>Getting more help </a:t>
            </a:r>
          </a:p>
        </p:txBody>
      </p:sp>
      <p:sp>
        <p:nvSpPr>
          <p:cNvPr id="3" name="Text Placeholder 2"/>
          <p:cNvSpPr>
            <a:spLocks noGrp="1"/>
          </p:cNvSpPr>
          <p:nvPr>
            <p:ph type="body" sz="quarter" idx="10"/>
          </p:nvPr>
        </p:nvSpPr>
        <p:spPr/>
        <p:txBody>
          <a:bodyPr/>
          <a:lstStyle/>
          <a:p>
            <a:r>
              <a:rPr lang="en-GB" b="1" dirty="0"/>
              <a:t>Contact your child’s school nurse on our helpline</a:t>
            </a:r>
          </a:p>
          <a:p>
            <a:r>
              <a:rPr lang="en-GB" dirty="0"/>
              <a:t>Telephone: 01922 423349</a:t>
            </a:r>
          </a:p>
          <a:p>
            <a:r>
              <a:rPr lang="en-GB" dirty="0"/>
              <a:t>Text: 07520 634 909</a:t>
            </a:r>
          </a:p>
          <a:p>
            <a:endParaRPr lang="en-GB" dirty="0"/>
          </a:p>
          <a:p>
            <a:r>
              <a:rPr lang="en-GB" dirty="0"/>
              <a:t>Visit our website:</a:t>
            </a:r>
          </a:p>
          <a:p>
            <a:r>
              <a:rPr lang="en-GB" dirty="0">
                <a:hlinkClick r:id="rId3"/>
              </a:rPr>
              <a:t>www.healthforkids.co.uk</a:t>
            </a:r>
            <a:r>
              <a:rPr lang="en-GB" dirty="0"/>
              <a:t> </a:t>
            </a:r>
          </a:p>
          <a:p>
            <a:r>
              <a:rPr lang="en-GB" dirty="0">
                <a:hlinkClick r:id="rId4"/>
              </a:rPr>
              <a:t>www.healthforteens.co.uk</a:t>
            </a:r>
            <a:r>
              <a:rPr lang="en-GB" dirty="0"/>
              <a:t> </a:t>
            </a:r>
          </a:p>
          <a:p>
            <a:endParaRPr lang="en-GB"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3501008"/>
            <a:ext cx="24098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4149080"/>
            <a:ext cx="26289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3068960"/>
            <a:ext cx="24447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132856"/>
            <a:ext cx="1281092" cy="79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88224" y="2348880"/>
            <a:ext cx="2016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Arial"/>
                <a:ea typeface="+mn-ea"/>
                <a:cs typeface="+mn-cs"/>
              </a:rPr>
              <a:t>schoolnursing</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p:cNvSpPr/>
          <p:nvPr/>
        </p:nvSpPr>
        <p:spPr>
          <a:xfrm>
            <a:off x="251520" y="5013176"/>
            <a:ext cx="504056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Chat Health for Young People Aged 11-19yrs – Text a School Nurse on: 07480635363</a:t>
            </a:r>
          </a:p>
        </p:txBody>
      </p:sp>
    </p:spTree>
    <p:extLst>
      <p:ext uri="{BB962C8B-B14F-4D97-AF65-F5344CB8AC3E}">
        <p14:creationId xmlns:p14="http://schemas.microsoft.com/office/powerpoint/2010/main" val="412422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Parenting</a:t>
            </a:r>
          </a:p>
        </p:txBody>
      </p:sp>
      <p:sp>
        <p:nvSpPr>
          <p:cNvPr id="3" name="Text Placeholder 2"/>
          <p:cNvSpPr>
            <a:spLocks noGrp="1"/>
          </p:cNvSpPr>
          <p:nvPr>
            <p:ph type="body" sz="quarter" idx="10"/>
          </p:nvPr>
        </p:nvSpPr>
        <p:spPr/>
        <p:txBody>
          <a:bodyPr/>
          <a:lstStyle/>
          <a:p>
            <a:pPr algn="ctr"/>
            <a:r>
              <a:rPr lang="en-GB" dirty="0">
                <a:solidFill>
                  <a:schemeClr val="accent1"/>
                </a:solidFill>
                <a:effectLst>
                  <a:outerShdw blurRad="38100" dist="38100" dir="2700000" algn="tl">
                    <a:srgbClr val="000000">
                      <a:alpha val="43137"/>
                    </a:srgbClr>
                  </a:outerShdw>
                </a:effectLst>
              </a:rPr>
              <a:t>There is no such thing as a perfect parent or a perfect child </a:t>
            </a:r>
          </a:p>
          <a:p>
            <a:pPr algn="ctr"/>
            <a:endParaRPr lang="en-GB" dirty="0">
              <a:solidFill>
                <a:schemeClr val="accent1"/>
              </a:solidFill>
              <a:effectLst>
                <a:outerShdw blurRad="38100" dist="38100" dir="2700000" algn="tl">
                  <a:srgbClr val="000000">
                    <a:alpha val="43137"/>
                  </a:srgbClr>
                </a:outerShdw>
              </a:effectLst>
            </a:endParaRPr>
          </a:p>
          <a:p>
            <a:pPr algn="ctr"/>
            <a:r>
              <a:rPr lang="en-GB" dirty="0">
                <a:solidFill>
                  <a:schemeClr val="accent1"/>
                </a:solidFill>
                <a:effectLst>
                  <a:outerShdw blurRad="38100" dist="38100" dir="2700000" algn="tl">
                    <a:srgbClr val="000000">
                      <a:alpha val="43137"/>
                    </a:srgbClr>
                  </a:outerShdw>
                </a:effectLst>
              </a:rPr>
              <a:t>Parenting can be hard and it’s about recognising that it is hard </a:t>
            </a:r>
          </a:p>
          <a:p>
            <a:pPr algn="ctr"/>
            <a:endParaRPr lang="en-GB" dirty="0">
              <a:solidFill>
                <a:schemeClr val="accent1"/>
              </a:solidFill>
              <a:effectLst>
                <a:outerShdw blurRad="38100" dist="38100" dir="2700000" algn="tl">
                  <a:srgbClr val="000000">
                    <a:alpha val="43137"/>
                  </a:srgbClr>
                </a:outerShdw>
              </a:effectLst>
            </a:endParaRPr>
          </a:p>
          <a:p>
            <a:pPr algn="ctr"/>
            <a:r>
              <a:rPr lang="en-GB" dirty="0">
                <a:solidFill>
                  <a:schemeClr val="accent1"/>
                </a:solidFill>
                <a:effectLst>
                  <a:outerShdw blurRad="38100" dist="38100" dir="2700000" algn="tl">
                    <a:srgbClr val="000000">
                      <a:alpha val="43137"/>
                    </a:srgbClr>
                  </a:outerShdw>
                </a:effectLst>
              </a:rPr>
              <a:t>We are looking at enabling parents to add to the skills that they already have</a:t>
            </a:r>
          </a:p>
          <a:p>
            <a:pPr algn="ctr"/>
            <a:r>
              <a:rPr lang="en-GB" dirty="0">
                <a:solidFill>
                  <a:schemeClr val="accent1"/>
                </a:solidFill>
                <a:effectLst>
                  <a:outerShdw blurRad="38100" dist="38100" dir="2700000" algn="tl">
                    <a:srgbClr val="000000">
                      <a:alpha val="43137"/>
                    </a:srgbClr>
                  </a:outerShdw>
                </a:effectLst>
              </a:rPr>
              <a:t> </a:t>
            </a:r>
          </a:p>
          <a:p>
            <a:pPr algn="ctr"/>
            <a:r>
              <a:rPr lang="en-GB" dirty="0">
                <a:solidFill>
                  <a:schemeClr val="accent1"/>
                </a:solidFill>
                <a:effectLst>
                  <a:outerShdw blurRad="38100" dist="38100" dir="2700000" algn="tl">
                    <a:srgbClr val="000000">
                      <a:alpha val="43137"/>
                    </a:srgbClr>
                  </a:outerShdw>
                </a:effectLst>
              </a:rPr>
              <a:t>This is a start of a process and for some this session may be enough. Some parents my choose to undertake one of our parenting programs. </a:t>
            </a:r>
          </a:p>
        </p:txBody>
      </p:sp>
      <p:pic>
        <p:nvPicPr>
          <p:cNvPr id="4" name="Picture 3">
            <a:extLst>
              <a:ext uri="{FF2B5EF4-FFF2-40B4-BE49-F238E27FC236}">
                <a16:creationId xmlns:a16="http://schemas.microsoft.com/office/drawing/2014/main" id="{7CB74AE4-F5F5-05C9-44EA-800F98C7D302}"/>
              </a:ext>
            </a:extLst>
          </p:cNvPr>
          <p:cNvPicPr>
            <a:picLocks noChangeAspect="1"/>
          </p:cNvPicPr>
          <p:nvPr/>
        </p:nvPicPr>
        <p:blipFill>
          <a:blip r:embed="rId3"/>
          <a:stretch>
            <a:fillRect/>
          </a:stretch>
        </p:blipFill>
        <p:spPr>
          <a:xfrm>
            <a:off x="3204220" y="4365104"/>
            <a:ext cx="2735560" cy="1820354"/>
          </a:xfrm>
          <a:prstGeom prst="rect">
            <a:avLst/>
          </a:prstGeom>
          <a:effectLst>
            <a:softEdge rad="88900"/>
          </a:effectLst>
        </p:spPr>
      </p:pic>
    </p:spTree>
    <p:extLst>
      <p:ext uri="{BB962C8B-B14F-4D97-AF65-F5344CB8AC3E}">
        <p14:creationId xmlns:p14="http://schemas.microsoft.com/office/powerpoint/2010/main" val="159305789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session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38" y="4720873"/>
            <a:ext cx="2032154" cy="131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8602" y="1766218"/>
            <a:ext cx="6461670" cy="2954655"/>
          </a:xfrm>
          <a:prstGeom prst="rect">
            <a:avLst/>
          </a:prstGeom>
          <a:noFill/>
        </p:spPr>
        <p:txBody>
          <a:bodyPr wrap="square" rtlCol="0">
            <a:spAutoFit/>
          </a:bodyPr>
          <a:lstStyle/>
          <a:p>
            <a:pPr marL="342900" indent="-342900">
              <a:buFont typeface="Wingdings" panose="05000000000000000000" pitchFamily="2" charset="2"/>
              <a:buChar char="v"/>
            </a:pPr>
            <a:r>
              <a:rPr lang="en-GB" sz="2800" dirty="0"/>
              <a:t>What a healthy diet looks like</a:t>
            </a:r>
          </a:p>
          <a:p>
            <a:pPr marL="342900" indent="-342900">
              <a:buFont typeface="Wingdings" panose="05000000000000000000" pitchFamily="2" charset="2"/>
              <a:buChar char="v"/>
            </a:pPr>
            <a:r>
              <a:rPr lang="en-GB" sz="2800" dirty="0"/>
              <a:t>What fussy eating is</a:t>
            </a:r>
          </a:p>
          <a:p>
            <a:pPr marL="342900" indent="-342900">
              <a:buFont typeface="Wingdings" panose="05000000000000000000" pitchFamily="2" charset="2"/>
              <a:buChar char="v"/>
            </a:pPr>
            <a:r>
              <a:rPr lang="en-GB" sz="2800" dirty="0"/>
              <a:t>Reasons for fussy eating </a:t>
            </a:r>
          </a:p>
          <a:p>
            <a:pPr marL="342900" indent="-342900">
              <a:buFont typeface="Wingdings" panose="05000000000000000000" pitchFamily="2" charset="2"/>
              <a:buChar char="v"/>
            </a:pPr>
            <a:r>
              <a:rPr lang="en-GB" sz="2800" dirty="0"/>
              <a:t>How fussy eating affects your child, young person, you and the family.</a:t>
            </a:r>
          </a:p>
          <a:p>
            <a:pPr marL="342900" indent="-342900">
              <a:buFont typeface="Wingdings" panose="05000000000000000000" pitchFamily="2" charset="2"/>
              <a:buChar char="v"/>
            </a:pPr>
            <a:r>
              <a:rPr lang="en-GB" sz="2800" dirty="0"/>
              <a:t>How fussy eating can be managed</a:t>
            </a:r>
          </a:p>
          <a:p>
            <a:endParaRPr lang="en-GB" dirty="0"/>
          </a:p>
        </p:txBody>
      </p:sp>
      <p:pic>
        <p:nvPicPr>
          <p:cNvPr id="4" name="Picture 3">
            <a:extLst>
              <a:ext uri="{FF2B5EF4-FFF2-40B4-BE49-F238E27FC236}">
                <a16:creationId xmlns:a16="http://schemas.microsoft.com/office/drawing/2014/main" id="{64BD3F70-796A-4D29-B66A-E012CFB2E007}"/>
              </a:ext>
            </a:extLst>
          </p:cNvPr>
          <p:cNvPicPr>
            <a:picLocks noChangeAspect="1"/>
          </p:cNvPicPr>
          <p:nvPr/>
        </p:nvPicPr>
        <p:blipFill>
          <a:blip r:embed="rId4"/>
          <a:stretch>
            <a:fillRect/>
          </a:stretch>
        </p:blipFill>
        <p:spPr>
          <a:xfrm>
            <a:off x="6918887" y="1654910"/>
            <a:ext cx="1749704" cy="1774090"/>
          </a:xfrm>
          <a:prstGeom prst="rect">
            <a:avLst/>
          </a:prstGeom>
        </p:spPr>
      </p:pic>
    </p:spTree>
    <p:extLst>
      <p:ext uri="{BB962C8B-B14F-4D97-AF65-F5344CB8AC3E}">
        <p14:creationId xmlns:p14="http://schemas.microsoft.com/office/powerpoint/2010/main" val="217324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 healthy diet looks like</a:t>
            </a:r>
          </a:p>
        </p:txBody>
      </p:sp>
      <p:sp>
        <p:nvSpPr>
          <p:cNvPr id="3" name="Text Placeholder 2"/>
          <p:cNvSpPr>
            <a:spLocks noGrp="1"/>
          </p:cNvSpPr>
          <p:nvPr>
            <p:ph type="body" sz="quarter" idx="10"/>
          </p:nvPr>
        </p:nvSpPr>
        <p:spPr/>
        <p:txBody>
          <a:bodyPr/>
          <a:lstStyle/>
          <a:p>
            <a:pPr algn="ctr"/>
            <a:endParaRPr lang="en-US" dirty="0"/>
          </a:p>
          <a:p>
            <a:pPr algn="ctr"/>
            <a:endParaRPr lang="en-US" dirty="0"/>
          </a:p>
          <a:p>
            <a:pPr algn="ctr"/>
            <a:endParaRPr lang="en-US" dirty="0"/>
          </a:p>
          <a:p>
            <a:pPr algn="ctr"/>
            <a:endParaRPr lang="en-GB" dirty="0">
              <a:solidFill>
                <a:schemeClr val="tx2">
                  <a:lumMod val="60000"/>
                  <a:lumOff val="40000"/>
                </a:schemeClr>
              </a:solidFill>
            </a:endParaRP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47" t="9646" r="11205" b="5882"/>
          <a:stretch/>
        </p:blipFill>
        <p:spPr bwMode="auto">
          <a:xfrm>
            <a:off x="1547664" y="1781348"/>
            <a:ext cx="5616624" cy="396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13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fussy eating?</a:t>
            </a:r>
          </a:p>
        </p:txBody>
      </p:sp>
      <p:sp>
        <p:nvSpPr>
          <p:cNvPr id="6" name="Rounded Rectangular Callout 5"/>
          <p:cNvSpPr/>
          <p:nvPr/>
        </p:nvSpPr>
        <p:spPr>
          <a:xfrm>
            <a:off x="1164506" y="1988840"/>
            <a:ext cx="6647854" cy="26642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 term ‘fussy eater’ is often used but is not always a helpful description as it tends to ignore the very real challenges that some children can face when it comes to mealtimes”</a:t>
            </a:r>
          </a:p>
        </p:txBody>
      </p:sp>
      <p:sp>
        <p:nvSpPr>
          <p:cNvPr id="7" name="TextBox 6"/>
          <p:cNvSpPr txBox="1"/>
          <p:nvPr/>
        </p:nvSpPr>
        <p:spPr>
          <a:xfrm>
            <a:off x="4067944" y="4653136"/>
            <a:ext cx="3960440" cy="369332"/>
          </a:xfrm>
          <a:prstGeom prst="rect">
            <a:avLst/>
          </a:prstGeom>
          <a:noFill/>
        </p:spPr>
        <p:txBody>
          <a:bodyPr wrap="square" rtlCol="0">
            <a:spAutoFit/>
          </a:bodyPr>
          <a:lstStyle/>
          <a:p>
            <a:r>
              <a:rPr lang="en-GB" dirty="0"/>
              <a:t>NHS Scotland  (favourites)</a:t>
            </a:r>
          </a:p>
        </p:txBody>
      </p:sp>
    </p:spTree>
    <p:extLst>
      <p:ext uri="{BB962C8B-B14F-4D97-AF65-F5344CB8AC3E}">
        <p14:creationId xmlns:p14="http://schemas.microsoft.com/office/powerpoint/2010/main" val="165548145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68FC-D851-4815-996A-22F2839A65A3}"/>
              </a:ext>
            </a:extLst>
          </p:cNvPr>
          <p:cNvSpPr>
            <a:spLocks noGrp="1"/>
          </p:cNvSpPr>
          <p:nvPr>
            <p:ph type="title"/>
          </p:nvPr>
        </p:nvSpPr>
        <p:spPr/>
        <p:txBody>
          <a:bodyPr/>
          <a:lstStyle/>
          <a:p>
            <a:r>
              <a:rPr lang="en-GB" dirty="0"/>
              <a:t>Why does my child struggle with fruit and veg? </a:t>
            </a:r>
          </a:p>
        </p:txBody>
      </p:sp>
      <p:pic>
        <p:nvPicPr>
          <p:cNvPr id="2050" name="Picture 2" descr="Why does my child struggle with fruits and veggies meme - AhSeeit">
            <a:extLst>
              <a:ext uri="{FF2B5EF4-FFF2-40B4-BE49-F238E27FC236}">
                <a16:creationId xmlns:a16="http://schemas.microsoft.com/office/drawing/2014/main" id="{3228DF06-F876-48A6-99E9-EBE070CC6D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450" b="18500"/>
          <a:stretch/>
        </p:blipFill>
        <p:spPr bwMode="auto">
          <a:xfrm>
            <a:off x="814095" y="1645975"/>
            <a:ext cx="7729332" cy="4159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64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Fight Flight Freeze</a:t>
            </a:r>
          </a:p>
        </p:txBody>
      </p:sp>
      <p:sp>
        <p:nvSpPr>
          <p:cNvPr id="3" name="Text Placeholder 2"/>
          <p:cNvSpPr>
            <a:spLocks noGrp="1"/>
          </p:cNvSpPr>
          <p:nvPr>
            <p:ph type="body" sz="quarter" idx="10"/>
          </p:nvPr>
        </p:nvSpPr>
        <p:spPr>
          <a:xfrm>
            <a:off x="468312" y="1628800"/>
            <a:ext cx="8207375" cy="3816424"/>
          </a:xfrm>
        </p:spPr>
        <p:txBody>
          <a:bodyPr/>
          <a:lstStyle/>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a:p>
          <a:p>
            <a:pPr marL="285750" indent="-285750">
              <a:buFont typeface="Wingdings" panose="05000000000000000000" pitchFamily="2" charset="2"/>
              <a:buChar char="v"/>
            </a:pPr>
            <a:endParaRPr lang="en-GB" dirty="0"/>
          </a:p>
        </p:txBody>
      </p:sp>
      <p:pic>
        <p:nvPicPr>
          <p:cNvPr id="4" name="Picture 3">
            <a:extLst>
              <a:ext uri="{FF2B5EF4-FFF2-40B4-BE49-F238E27FC236}">
                <a16:creationId xmlns:a16="http://schemas.microsoft.com/office/drawing/2014/main" id="{A71EE91D-74F8-4A73-AA4D-18ABEC7831C2}"/>
              </a:ext>
            </a:extLst>
          </p:cNvPr>
          <p:cNvPicPr>
            <a:picLocks noChangeAspect="1"/>
          </p:cNvPicPr>
          <p:nvPr/>
        </p:nvPicPr>
        <p:blipFill>
          <a:blip r:embed="rId3"/>
          <a:stretch>
            <a:fillRect/>
          </a:stretch>
        </p:blipFill>
        <p:spPr>
          <a:xfrm>
            <a:off x="2849729" y="1772816"/>
            <a:ext cx="4026527" cy="4121253"/>
          </a:xfrm>
          <a:prstGeom prst="rect">
            <a:avLst/>
          </a:prstGeom>
        </p:spPr>
      </p:pic>
    </p:spTree>
    <p:extLst>
      <p:ext uri="{BB962C8B-B14F-4D97-AF65-F5344CB8AC3E}">
        <p14:creationId xmlns:p14="http://schemas.microsoft.com/office/powerpoint/2010/main" val="20351758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Reasons for fussy eating</a:t>
            </a:r>
          </a:p>
        </p:txBody>
      </p:sp>
      <p:graphicFrame>
        <p:nvGraphicFramePr>
          <p:cNvPr id="8" name="Diagram 7">
            <a:extLst>
              <a:ext uri="{FF2B5EF4-FFF2-40B4-BE49-F238E27FC236}">
                <a16:creationId xmlns:a16="http://schemas.microsoft.com/office/drawing/2014/main" id="{F8B086EA-8FCA-4726-8D6E-27D03A35E4E2}"/>
              </a:ext>
            </a:extLst>
          </p:cNvPr>
          <p:cNvGraphicFramePr/>
          <p:nvPr>
            <p:extLst>
              <p:ext uri="{D42A27DB-BD31-4B8C-83A1-F6EECF244321}">
                <p14:modId xmlns:p14="http://schemas.microsoft.com/office/powerpoint/2010/main" val="1559075630"/>
              </p:ext>
            </p:extLst>
          </p:nvPr>
        </p:nvGraphicFramePr>
        <p:xfrm>
          <a:off x="1529662" y="1700808"/>
          <a:ext cx="60846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837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14367</TotalTime>
  <Words>3236</Words>
  <Application>Microsoft Office PowerPoint</Application>
  <PresentationFormat>On-screen Show (4:3)</PresentationFormat>
  <Paragraphs>313</Paragraphs>
  <Slides>22</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Arial</vt:lpstr>
      <vt:lpstr>Calibri</vt:lpstr>
      <vt:lpstr>Droid Serif</vt:lpstr>
      <vt:lpstr>ff-good-headline-web-pro-condensed</vt:lpstr>
      <vt:lpstr>Graphik Web</vt:lpstr>
      <vt:lpstr>inherit</vt:lpstr>
      <vt:lpstr>lato</vt:lpstr>
      <vt:lpstr>Lucida Grande</vt:lpstr>
      <vt:lpstr>Montserrat</vt:lpstr>
      <vt:lpstr>Poppins</vt:lpstr>
      <vt:lpstr>Wingdings</vt:lpstr>
      <vt:lpstr>6_Custom Design</vt:lpstr>
      <vt:lpstr>7_Custom Design</vt:lpstr>
      <vt:lpstr>Fussy eating workshop for children and young people with additional needs</vt:lpstr>
      <vt:lpstr>Welcome to the School Nursing Service</vt:lpstr>
      <vt:lpstr>Parenting</vt:lpstr>
      <vt:lpstr>Todays session</vt:lpstr>
      <vt:lpstr>What a healthy diet looks like</vt:lpstr>
      <vt:lpstr>What is fussy eating?</vt:lpstr>
      <vt:lpstr>Why does my child struggle with fruit and veg? </vt:lpstr>
      <vt:lpstr>Fight Flight Freeze</vt:lpstr>
      <vt:lpstr>Reasons for fussy eating</vt:lpstr>
      <vt:lpstr>What can you do? </vt:lpstr>
      <vt:lpstr>Steps to eating</vt:lpstr>
      <vt:lpstr>Making a choice</vt:lpstr>
      <vt:lpstr>Food Chains</vt:lpstr>
      <vt:lpstr>Top tips to help your child try new foods</vt:lpstr>
      <vt:lpstr>Food contamination</vt:lpstr>
      <vt:lpstr>How parents can feel?</vt:lpstr>
      <vt:lpstr>Importance of parenting</vt:lpstr>
      <vt:lpstr>Understanding Emotions</vt:lpstr>
      <vt:lpstr>Adult Resilience Program for Parents/Cares</vt:lpstr>
      <vt:lpstr>Available parenting programmes</vt:lpstr>
      <vt:lpstr>Additional support</vt:lpstr>
      <vt:lpstr>Getting more help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Foster David (RBK) Walsall Healthcare NHS Trust</dc:creator>
  <cp:lastModifiedBy>Jenkins Julia (RBK) Walsall Healthcare NHS Trust</cp:lastModifiedBy>
  <cp:revision>529</cp:revision>
  <cp:lastPrinted>2018-03-08T13:20:54Z</cp:lastPrinted>
  <dcterms:created xsi:type="dcterms:W3CDTF">2016-07-18T13:34:03Z</dcterms:created>
  <dcterms:modified xsi:type="dcterms:W3CDTF">2022-09-09T10:59:33Z</dcterms:modified>
</cp:coreProperties>
</file>