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66" r:id="rId2"/>
    <p:sldId id="267" r:id="rId3"/>
    <p:sldId id="270" r:id="rId4"/>
    <p:sldId id="271" r:id="rId5"/>
    <p:sldId id="272" r:id="rId6"/>
    <p:sldId id="274" r:id="rId7"/>
    <p:sldId id="281" r:id="rId8"/>
    <p:sldId id="283" r:id="rId9"/>
    <p:sldId id="290" r:id="rId10"/>
    <p:sldId id="275" r:id="rId11"/>
    <p:sldId id="291" r:id="rId12"/>
    <p:sldId id="276" r:id="rId13"/>
    <p:sldId id="289" r:id="rId14"/>
    <p:sldId id="282" r:id="rId15"/>
    <p:sldId id="277" r:id="rId16"/>
    <p:sldId id="278" r:id="rId17"/>
    <p:sldId id="284" r:id="rId18"/>
    <p:sldId id="279" r:id="rId19"/>
    <p:sldId id="285" r:id="rId20"/>
    <p:sldId id="286" r:id="rId21"/>
    <p:sldId id="287" r:id="rId22"/>
    <p:sldId id="28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2D2AB8-6CCC-473D-EC01-CF8F79FC67E4}" v="126" dt="2024-06-18T18:46:59.089"/>
    <p1510:client id="{8F9754CE-ADB6-EE34-8509-26EFFF92332D}" v="895" dt="2024-06-18T18:30:42.9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5" d="100"/>
          <a:sy n="95" d="100"/>
        </p:scale>
        <p:origin x="273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e Joyce" userId="S::jjoyce@st-maryangel.walsall.sch.uk::26758931-e1c6-4c80-9a99-e47334b13854" providerId="AD" clId="Web-{BF504E31-CE93-CDC1-63F5-CB158EB3D940}"/>
    <pc:docChg chg="delSld modSld">
      <pc:chgData name="Julie Joyce" userId="S::jjoyce@st-maryangel.walsall.sch.uk::26758931-e1c6-4c80-9a99-e47334b13854" providerId="AD" clId="Web-{BF504E31-CE93-CDC1-63F5-CB158EB3D940}" dt="2024-05-23T16:03:14.006" v="130"/>
      <pc:docMkLst>
        <pc:docMk/>
      </pc:docMkLst>
      <pc:sldChg chg="modSp">
        <pc:chgData name="Julie Joyce" userId="S::jjoyce@st-maryangel.walsall.sch.uk::26758931-e1c6-4c80-9a99-e47334b13854" providerId="AD" clId="Web-{BF504E31-CE93-CDC1-63F5-CB158EB3D940}" dt="2024-05-23T15:56:19.528" v="16" actId="20577"/>
        <pc:sldMkLst>
          <pc:docMk/>
          <pc:sldMk cId="3266759481" sldId="266"/>
        </pc:sldMkLst>
        <pc:spChg chg="mod">
          <ac:chgData name="Julie Joyce" userId="S::jjoyce@st-maryangel.walsall.sch.uk::26758931-e1c6-4c80-9a99-e47334b13854" providerId="AD" clId="Web-{BF504E31-CE93-CDC1-63F5-CB158EB3D940}" dt="2024-05-23T15:56:19.528" v="16" actId="20577"/>
          <ac:spMkLst>
            <pc:docMk/>
            <pc:sldMk cId="3266759481" sldId="266"/>
            <ac:spMk id="3" creationId="{00000000-0000-0000-0000-000000000000}"/>
          </ac:spMkLst>
        </pc:spChg>
      </pc:sldChg>
      <pc:sldChg chg="addSp modSp mod setBg">
        <pc:chgData name="Julie Joyce" userId="S::jjoyce@st-maryangel.walsall.sch.uk::26758931-e1c6-4c80-9a99-e47334b13854" providerId="AD" clId="Web-{BF504E31-CE93-CDC1-63F5-CB158EB3D940}" dt="2024-05-23T16:00:21.799" v="86" actId="20577"/>
        <pc:sldMkLst>
          <pc:docMk/>
          <pc:sldMk cId="611571637" sldId="267"/>
        </pc:sldMkLst>
        <pc:spChg chg="mod">
          <ac:chgData name="Julie Joyce" userId="S::jjoyce@st-maryangel.walsall.sch.uk::26758931-e1c6-4c80-9a99-e47334b13854" providerId="AD" clId="Web-{BF504E31-CE93-CDC1-63F5-CB158EB3D940}" dt="2024-05-23T15:58:43.297" v="29" actId="20577"/>
          <ac:spMkLst>
            <pc:docMk/>
            <pc:sldMk cId="611571637" sldId="267"/>
            <ac:spMk id="2" creationId="{00000000-0000-0000-0000-000000000000}"/>
          </ac:spMkLst>
        </pc:spChg>
        <pc:spChg chg="mod ord">
          <ac:chgData name="Julie Joyce" userId="S::jjoyce@st-maryangel.walsall.sch.uk::26758931-e1c6-4c80-9a99-e47334b13854" providerId="AD" clId="Web-{BF504E31-CE93-CDC1-63F5-CB158EB3D940}" dt="2024-05-23T16:00:21.799" v="86" actId="20577"/>
          <ac:spMkLst>
            <pc:docMk/>
            <pc:sldMk cId="611571637" sldId="267"/>
            <ac:spMk id="3" creationId="{00000000-0000-0000-0000-000000000000}"/>
          </ac:spMkLst>
        </pc:spChg>
        <pc:grpChg chg="add">
          <ac:chgData name="Julie Joyce" userId="S::jjoyce@st-maryangel.walsall.sch.uk::26758931-e1c6-4c80-9a99-e47334b13854" providerId="AD" clId="Web-{BF504E31-CE93-CDC1-63F5-CB158EB3D940}" dt="2024-05-23T15:57:06.857" v="22"/>
          <ac:grpSpMkLst>
            <pc:docMk/>
            <pc:sldMk cId="611571637" sldId="267"/>
            <ac:grpSpMk id="9" creationId="{BE589684-54CA-64D8-C963-5F19FF75BF72}"/>
          </ac:grpSpMkLst>
        </pc:grpChg>
        <pc:picChg chg="add mod">
          <ac:chgData name="Julie Joyce" userId="S::jjoyce@st-maryangel.walsall.sch.uk::26758931-e1c6-4c80-9a99-e47334b13854" providerId="AD" clId="Web-{BF504E31-CE93-CDC1-63F5-CB158EB3D940}" dt="2024-05-23T15:57:06.857" v="22"/>
          <ac:picMkLst>
            <pc:docMk/>
            <pc:sldMk cId="611571637" sldId="267"/>
            <ac:picMk id="4" creationId="{EA822E32-1418-8C1C-0AE5-482CB9D67EF0}"/>
          </ac:picMkLst>
        </pc:picChg>
      </pc:sldChg>
      <pc:sldChg chg="del">
        <pc:chgData name="Julie Joyce" userId="S::jjoyce@st-maryangel.walsall.sch.uk::26758931-e1c6-4c80-9a99-e47334b13854" providerId="AD" clId="Web-{BF504E31-CE93-CDC1-63F5-CB158EB3D940}" dt="2024-05-23T16:00:56.565" v="87"/>
        <pc:sldMkLst>
          <pc:docMk/>
          <pc:sldMk cId="168541931" sldId="268"/>
        </pc:sldMkLst>
      </pc:sldChg>
      <pc:sldChg chg="del">
        <pc:chgData name="Julie Joyce" userId="S::jjoyce@st-maryangel.walsall.sch.uk::26758931-e1c6-4c80-9a99-e47334b13854" providerId="AD" clId="Web-{BF504E31-CE93-CDC1-63F5-CB158EB3D940}" dt="2024-05-23T16:01:09.706" v="88"/>
        <pc:sldMkLst>
          <pc:docMk/>
          <pc:sldMk cId="3456508599" sldId="269"/>
        </pc:sldMkLst>
      </pc:sldChg>
      <pc:sldChg chg="addSp delSp modSp">
        <pc:chgData name="Julie Joyce" userId="S::jjoyce@st-maryangel.walsall.sch.uk::26758931-e1c6-4c80-9a99-e47334b13854" providerId="AD" clId="Web-{BF504E31-CE93-CDC1-63F5-CB158EB3D940}" dt="2024-05-23T16:03:14.006" v="130"/>
        <pc:sldMkLst>
          <pc:docMk/>
          <pc:sldMk cId="3029429633" sldId="271"/>
        </pc:sldMkLst>
        <pc:spChg chg="mod">
          <ac:chgData name="Julie Joyce" userId="S::jjoyce@st-maryangel.walsall.sch.uk::26758931-e1c6-4c80-9a99-e47334b13854" providerId="AD" clId="Web-{BF504E31-CE93-CDC1-63F5-CB158EB3D940}" dt="2024-05-23T16:01:49.754" v="97" actId="20577"/>
          <ac:spMkLst>
            <pc:docMk/>
            <pc:sldMk cId="3029429633" sldId="271"/>
            <ac:spMk id="2" creationId="{00000000-0000-0000-0000-000000000000}"/>
          </ac:spMkLst>
        </pc:spChg>
        <pc:spChg chg="mod">
          <ac:chgData name="Julie Joyce" userId="S::jjoyce@st-maryangel.walsall.sch.uk::26758931-e1c6-4c80-9a99-e47334b13854" providerId="AD" clId="Web-{BF504E31-CE93-CDC1-63F5-CB158EB3D940}" dt="2024-05-23T16:01:56.317" v="99" actId="20577"/>
          <ac:spMkLst>
            <pc:docMk/>
            <pc:sldMk cId="3029429633" sldId="271"/>
            <ac:spMk id="3" creationId="{00000000-0000-0000-0000-000000000000}"/>
          </ac:spMkLst>
        </pc:spChg>
        <pc:spChg chg="mod">
          <ac:chgData name="Julie Joyce" userId="S::jjoyce@st-maryangel.walsall.sch.uk::26758931-e1c6-4c80-9a99-e47334b13854" providerId="AD" clId="Web-{BF504E31-CE93-CDC1-63F5-CB158EB3D940}" dt="2024-05-23T16:03:13.725" v="129" actId="20577"/>
          <ac:spMkLst>
            <pc:docMk/>
            <pc:sldMk cId="3029429633" sldId="271"/>
            <ac:spMk id="4" creationId="{00000000-0000-0000-0000-000000000000}"/>
          </ac:spMkLst>
        </pc:spChg>
        <pc:spChg chg="del">
          <ac:chgData name="Julie Joyce" userId="S::jjoyce@st-maryangel.walsall.sch.uk::26758931-e1c6-4c80-9a99-e47334b13854" providerId="AD" clId="Web-{BF504E31-CE93-CDC1-63F5-CB158EB3D940}" dt="2024-05-23T16:03:14.006" v="130"/>
          <ac:spMkLst>
            <pc:docMk/>
            <pc:sldMk cId="3029429633" sldId="271"/>
            <ac:spMk id="6" creationId="{00000000-0000-0000-0000-000000000000}"/>
          </ac:spMkLst>
        </pc:spChg>
        <pc:graphicFrameChg chg="add mod ord modGraphic">
          <ac:chgData name="Julie Joyce" userId="S::jjoyce@st-maryangel.walsall.sch.uk::26758931-e1c6-4c80-9a99-e47334b13854" providerId="AD" clId="Web-{BF504E31-CE93-CDC1-63F5-CB158EB3D940}" dt="2024-05-23T16:03:14.006" v="130"/>
          <ac:graphicFrameMkLst>
            <pc:docMk/>
            <pc:sldMk cId="3029429633" sldId="271"/>
            <ac:graphicFrameMk id="7" creationId="{5CC5BEAC-74BC-64EC-E69F-A535D598B2F1}"/>
          </ac:graphicFrameMkLst>
        </pc:graphicFrameChg>
      </pc:sldChg>
    </pc:docChg>
  </pc:docChgLst>
  <pc:docChgLst>
    <pc:chgData clId="Web-{BF504E31-CE93-CDC1-63F5-CB158EB3D940}"/>
    <pc:docChg chg="modSld">
      <pc:chgData name="" userId="" providerId="" clId="Web-{BF504E31-CE93-CDC1-63F5-CB158EB3D940}" dt="2024-05-23T15:55:34.433" v="10" actId="20577"/>
      <pc:docMkLst>
        <pc:docMk/>
      </pc:docMkLst>
      <pc:sldChg chg="modSp">
        <pc:chgData name="" userId="" providerId="" clId="Web-{BF504E31-CE93-CDC1-63F5-CB158EB3D940}" dt="2024-05-23T15:55:34.433" v="10" actId="20577"/>
        <pc:sldMkLst>
          <pc:docMk/>
          <pc:sldMk cId="3266759481" sldId="266"/>
        </pc:sldMkLst>
        <pc:spChg chg="mod">
          <ac:chgData name="" userId="" providerId="" clId="Web-{BF504E31-CE93-CDC1-63F5-CB158EB3D940}" dt="2024-05-23T15:55:34.433" v="10" actId="20577"/>
          <ac:spMkLst>
            <pc:docMk/>
            <pc:sldMk cId="3266759481" sldId="266"/>
            <ac:spMk id="2" creationId="{00000000-0000-0000-0000-000000000000}"/>
          </ac:spMkLst>
        </pc:spChg>
      </pc:sldChg>
    </pc:docChg>
  </pc:docChgLst>
  <pc:docChgLst>
    <pc:chgData name="Julie Joyce" userId="S::jjoyce@st-maryangel.walsall.sch.uk::26758931-e1c6-4c80-9a99-e47334b13854" providerId="AD" clId="Web-{1A562634-7483-4AFD-856E-9E3731F2BF54}"/>
    <pc:docChg chg="addSld delSld modSld">
      <pc:chgData name="Julie Joyce" userId="S::jjoyce@st-maryangel.walsall.sch.uk::26758931-e1c6-4c80-9a99-e47334b13854" providerId="AD" clId="Web-{1A562634-7483-4AFD-856E-9E3731F2BF54}" dt="2024-05-23T16:55:14.580" v="649"/>
      <pc:docMkLst>
        <pc:docMk/>
      </pc:docMkLst>
      <pc:sldChg chg="modSp">
        <pc:chgData name="Julie Joyce" userId="S::jjoyce@st-maryangel.walsall.sch.uk::26758931-e1c6-4c80-9a99-e47334b13854" providerId="AD" clId="Web-{1A562634-7483-4AFD-856E-9E3731F2BF54}" dt="2024-05-23T16:41:31.235" v="417" actId="20577"/>
        <pc:sldMkLst>
          <pc:docMk/>
          <pc:sldMk cId="3266759481" sldId="266"/>
        </pc:sldMkLst>
        <pc:spChg chg="mod">
          <ac:chgData name="Julie Joyce" userId="S::jjoyce@st-maryangel.walsall.sch.uk::26758931-e1c6-4c80-9a99-e47334b13854" providerId="AD" clId="Web-{1A562634-7483-4AFD-856E-9E3731F2BF54}" dt="2024-05-23T16:41:31.235" v="417" actId="20577"/>
          <ac:spMkLst>
            <pc:docMk/>
            <pc:sldMk cId="3266759481" sldId="266"/>
            <ac:spMk id="2" creationId="{00000000-0000-0000-0000-000000000000}"/>
          </ac:spMkLst>
        </pc:spChg>
      </pc:sldChg>
      <pc:sldChg chg="modSp">
        <pc:chgData name="Julie Joyce" userId="S::jjoyce@st-maryangel.walsall.sch.uk::26758931-e1c6-4c80-9a99-e47334b13854" providerId="AD" clId="Web-{1A562634-7483-4AFD-856E-9E3731F2BF54}" dt="2024-05-23T16:53:33.635" v="637" actId="20577"/>
        <pc:sldMkLst>
          <pc:docMk/>
          <pc:sldMk cId="1873947095" sldId="270"/>
        </pc:sldMkLst>
        <pc:spChg chg="mod">
          <ac:chgData name="Julie Joyce" userId="S::jjoyce@st-maryangel.walsall.sch.uk::26758931-e1c6-4c80-9a99-e47334b13854" providerId="AD" clId="Web-{1A562634-7483-4AFD-856E-9E3731F2BF54}" dt="2024-05-23T16:17:39.071" v="160" actId="20577"/>
          <ac:spMkLst>
            <pc:docMk/>
            <pc:sldMk cId="1873947095" sldId="270"/>
            <ac:spMk id="2" creationId="{00000000-0000-0000-0000-000000000000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53:33.635" v="637" actId="20577"/>
          <ac:spMkLst>
            <pc:docMk/>
            <pc:sldMk cId="1873947095" sldId="270"/>
            <ac:spMk id="3" creationId="{00000000-0000-0000-0000-000000000000}"/>
          </ac:spMkLst>
        </pc:spChg>
        <pc:graphicFrameChg chg="modGraphic">
          <ac:chgData name="Julie Joyce" userId="S::jjoyce@st-maryangel.walsall.sch.uk::26758931-e1c6-4c80-9a99-e47334b13854" providerId="AD" clId="Web-{1A562634-7483-4AFD-856E-9E3731F2BF54}" dt="2024-05-23T16:05:41.271" v="34" actId="20577"/>
          <ac:graphicFrameMkLst>
            <pc:docMk/>
            <pc:sldMk cId="1873947095" sldId="270"/>
            <ac:graphicFrameMk id="5" creationId="{00000000-0000-0000-0000-000000000000}"/>
          </ac:graphicFrameMkLst>
        </pc:graphicFrameChg>
      </pc:sldChg>
      <pc:sldChg chg="modSp">
        <pc:chgData name="Julie Joyce" userId="S::jjoyce@st-maryangel.walsall.sch.uk::26758931-e1c6-4c80-9a99-e47334b13854" providerId="AD" clId="Web-{1A562634-7483-4AFD-856E-9E3731F2BF54}" dt="2024-05-23T16:08:43.956" v="120" actId="20577"/>
        <pc:sldMkLst>
          <pc:docMk/>
          <pc:sldMk cId="3029429633" sldId="271"/>
        </pc:sldMkLst>
        <pc:spChg chg="mod">
          <ac:chgData name="Julie Joyce" userId="S::jjoyce@st-maryangel.walsall.sch.uk::26758931-e1c6-4c80-9a99-e47334b13854" providerId="AD" clId="Web-{1A562634-7483-4AFD-856E-9E3731F2BF54}" dt="2024-05-23T16:08:43.956" v="120" actId="20577"/>
          <ac:spMkLst>
            <pc:docMk/>
            <pc:sldMk cId="3029429633" sldId="271"/>
            <ac:spMk id="5" creationId="{00000000-0000-0000-0000-000000000000}"/>
          </ac:spMkLst>
        </pc:spChg>
        <pc:graphicFrameChg chg="modGraphic">
          <ac:chgData name="Julie Joyce" userId="S::jjoyce@st-maryangel.walsall.sch.uk::26758931-e1c6-4c80-9a99-e47334b13854" providerId="AD" clId="Web-{1A562634-7483-4AFD-856E-9E3731F2BF54}" dt="2024-05-23T16:08:28.986" v="109" actId="20577"/>
          <ac:graphicFrameMkLst>
            <pc:docMk/>
            <pc:sldMk cId="3029429633" sldId="271"/>
            <ac:graphicFrameMk id="7" creationId="{5CC5BEAC-74BC-64EC-E69F-A535D598B2F1}"/>
          </ac:graphicFrameMkLst>
        </pc:graphicFrameChg>
      </pc:sldChg>
      <pc:sldChg chg="addSp modSp mod setBg setClrOvrMap">
        <pc:chgData name="Julie Joyce" userId="S::jjoyce@st-maryangel.walsall.sch.uk::26758931-e1c6-4c80-9a99-e47334b13854" providerId="AD" clId="Web-{1A562634-7483-4AFD-856E-9E3731F2BF54}" dt="2024-05-23T16:12:09.720" v="150"/>
        <pc:sldMkLst>
          <pc:docMk/>
          <pc:sldMk cId="508878349" sldId="272"/>
        </pc:sldMkLst>
        <pc:spChg chg="mod">
          <ac:chgData name="Julie Joyce" userId="S::jjoyce@st-maryangel.walsall.sch.uk::26758931-e1c6-4c80-9a99-e47334b13854" providerId="AD" clId="Web-{1A562634-7483-4AFD-856E-9E3731F2BF54}" dt="2024-05-23T16:12:09.720" v="150"/>
          <ac:spMkLst>
            <pc:docMk/>
            <pc:sldMk cId="508878349" sldId="272"/>
            <ac:spMk id="2" creationId="{00000000-0000-0000-0000-000000000000}"/>
          </ac:spMkLst>
        </pc:spChg>
        <pc:spChg chg="add">
          <ac:chgData name="Julie Joyce" userId="S::jjoyce@st-maryangel.walsall.sch.uk::26758931-e1c6-4c80-9a99-e47334b13854" providerId="AD" clId="Web-{1A562634-7483-4AFD-856E-9E3731F2BF54}" dt="2024-05-23T16:12:09.720" v="150"/>
          <ac:spMkLst>
            <pc:docMk/>
            <pc:sldMk cId="508878349" sldId="272"/>
            <ac:spMk id="7" creationId="{66B332A4-D438-4773-A77F-5ED49A448D9D}"/>
          </ac:spMkLst>
        </pc:spChg>
        <pc:spChg chg="add">
          <ac:chgData name="Julie Joyce" userId="S::jjoyce@st-maryangel.walsall.sch.uk::26758931-e1c6-4c80-9a99-e47334b13854" providerId="AD" clId="Web-{1A562634-7483-4AFD-856E-9E3731F2BF54}" dt="2024-05-23T16:12:09.720" v="150"/>
          <ac:spMkLst>
            <pc:docMk/>
            <pc:sldMk cId="508878349" sldId="272"/>
            <ac:spMk id="9" creationId="{DF9AD32D-FF05-44F4-BD4D-9CEE89B71EB9}"/>
          </ac:spMkLst>
        </pc:spChg>
      </pc:sldChg>
      <pc:sldChg chg="del">
        <pc:chgData name="Julie Joyce" userId="S::jjoyce@st-maryangel.walsall.sch.uk::26758931-e1c6-4c80-9a99-e47334b13854" providerId="AD" clId="Web-{1A562634-7483-4AFD-856E-9E3731F2BF54}" dt="2024-05-23T16:33:30.466" v="311"/>
        <pc:sldMkLst>
          <pc:docMk/>
          <pc:sldMk cId="2738176276" sldId="273"/>
        </pc:sldMkLst>
      </pc:sldChg>
      <pc:sldChg chg="addSp delSp modSp mod setBg">
        <pc:chgData name="Julie Joyce" userId="S::jjoyce@st-maryangel.walsall.sch.uk::26758931-e1c6-4c80-9a99-e47334b13854" providerId="AD" clId="Web-{1A562634-7483-4AFD-856E-9E3731F2BF54}" dt="2024-05-23T16:33:12.199" v="310" actId="20577"/>
        <pc:sldMkLst>
          <pc:docMk/>
          <pc:sldMk cId="213999014" sldId="274"/>
        </pc:sldMkLst>
        <pc:spChg chg="mod">
          <ac:chgData name="Julie Joyce" userId="S::jjoyce@st-maryangel.walsall.sch.uk::26758931-e1c6-4c80-9a99-e47334b13854" providerId="AD" clId="Web-{1A562634-7483-4AFD-856E-9E3731F2BF54}" dt="2024-05-23T16:29:16.855" v="185"/>
          <ac:spMkLst>
            <pc:docMk/>
            <pc:sldMk cId="213999014" sldId="274"/>
            <ac:spMk id="2" creationId="{00000000-0000-0000-0000-000000000000}"/>
          </ac:spMkLst>
        </pc:spChg>
        <pc:spChg chg="del">
          <ac:chgData name="Julie Joyce" userId="S::jjoyce@st-maryangel.walsall.sch.uk::26758931-e1c6-4c80-9a99-e47334b13854" providerId="AD" clId="Web-{1A562634-7483-4AFD-856E-9E3731F2BF54}" dt="2024-05-23T16:27:14.143" v="161"/>
          <ac:spMkLst>
            <pc:docMk/>
            <pc:sldMk cId="213999014" sldId="274"/>
            <ac:spMk id="3" creationId="{00000000-0000-0000-0000-000000000000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33:12.199" v="310" actId="20577"/>
          <ac:spMkLst>
            <pc:docMk/>
            <pc:sldMk cId="213999014" sldId="274"/>
            <ac:spMk id="4" creationId="{00000000-0000-0000-0000-000000000000}"/>
          </ac:spMkLst>
        </pc:spChg>
        <pc:grpChg chg="add del">
          <ac:chgData name="Julie Joyce" userId="S::jjoyce@st-maryangel.walsall.sch.uk::26758931-e1c6-4c80-9a99-e47334b13854" providerId="AD" clId="Web-{1A562634-7483-4AFD-856E-9E3731F2BF54}" dt="2024-05-23T16:29:16.855" v="185"/>
          <ac:grpSpMkLst>
            <pc:docMk/>
            <pc:sldMk cId="213999014" sldId="274"/>
            <ac:grpSpMk id="10" creationId="{CA16F22E-4716-CA29-1F53-4AAD52955EF1}"/>
          </ac:grpSpMkLst>
        </pc:grpChg>
        <pc:picChg chg="add mod ord">
          <ac:chgData name="Julie Joyce" userId="S::jjoyce@st-maryangel.walsall.sch.uk::26758931-e1c6-4c80-9a99-e47334b13854" providerId="AD" clId="Web-{1A562634-7483-4AFD-856E-9E3731F2BF54}" dt="2024-05-23T16:29:16.855" v="185"/>
          <ac:picMkLst>
            <pc:docMk/>
            <pc:sldMk cId="213999014" sldId="274"/>
            <ac:picMk id="5" creationId="{C1DE45C2-AA82-3DEA-A581-43B33FF3ED91}"/>
          </ac:picMkLst>
        </pc:picChg>
        <pc:cxnChg chg="add">
          <ac:chgData name="Julie Joyce" userId="S::jjoyce@st-maryangel.walsall.sch.uk::26758931-e1c6-4c80-9a99-e47334b13854" providerId="AD" clId="Web-{1A562634-7483-4AFD-856E-9E3731F2BF54}" dt="2024-05-23T16:29:16.855" v="185"/>
          <ac:cxnSpMkLst>
            <pc:docMk/>
            <pc:sldMk cId="213999014" sldId="274"/>
            <ac:cxnSpMk id="19" creationId="{1503BFE4-729B-D9D0-C17B-501E6AF1127A}"/>
          </ac:cxnSpMkLst>
        </pc:cxnChg>
      </pc:sldChg>
      <pc:sldChg chg="addSp delSp modSp mod setBg">
        <pc:chgData name="Julie Joyce" userId="S::jjoyce@st-maryangel.walsall.sch.uk::26758931-e1c6-4c80-9a99-e47334b13854" providerId="AD" clId="Web-{1A562634-7483-4AFD-856E-9E3731F2BF54}" dt="2024-05-23T16:41:09.405" v="405" actId="20577"/>
        <pc:sldMkLst>
          <pc:docMk/>
          <pc:sldMk cId="1205820953" sldId="275"/>
        </pc:sldMkLst>
        <pc:spChg chg="mod">
          <ac:chgData name="Julie Joyce" userId="S::jjoyce@st-maryangel.walsall.sch.uk::26758931-e1c6-4c80-9a99-e47334b13854" providerId="AD" clId="Web-{1A562634-7483-4AFD-856E-9E3731F2BF54}" dt="2024-05-23T16:40:02.604" v="374"/>
          <ac:spMkLst>
            <pc:docMk/>
            <pc:sldMk cId="1205820953" sldId="275"/>
            <ac:spMk id="2" creationId="{00000000-0000-0000-0000-000000000000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41:09.405" v="405" actId="20577"/>
          <ac:spMkLst>
            <pc:docMk/>
            <pc:sldMk cId="1205820953" sldId="275"/>
            <ac:spMk id="4" creationId="{00000000-0000-0000-0000-000000000000}"/>
          </ac:spMkLst>
        </pc:spChg>
        <pc:spChg chg="del">
          <ac:chgData name="Julie Joyce" userId="S::jjoyce@st-maryangel.walsall.sch.uk::26758931-e1c6-4c80-9a99-e47334b13854" providerId="AD" clId="Web-{1A562634-7483-4AFD-856E-9E3731F2BF54}" dt="2024-05-23T16:37:48.406" v="312"/>
          <ac:spMkLst>
            <pc:docMk/>
            <pc:sldMk cId="1205820953" sldId="275"/>
            <ac:spMk id="6" creationId="{00000000-0000-0000-0000-000000000000}"/>
          </ac:spMkLst>
        </pc:spChg>
        <pc:picChg chg="add mod ord">
          <ac:chgData name="Julie Joyce" userId="S::jjoyce@st-maryangel.walsall.sch.uk::26758931-e1c6-4c80-9a99-e47334b13854" providerId="AD" clId="Web-{1A562634-7483-4AFD-856E-9E3731F2BF54}" dt="2024-05-23T16:40:02.604" v="374"/>
          <ac:picMkLst>
            <pc:docMk/>
            <pc:sldMk cId="1205820953" sldId="275"/>
            <ac:picMk id="3" creationId="{FDB6C93F-2713-4DE2-0DC4-C1B91B47096B}"/>
          </ac:picMkLst>
        </pc:picChg>
        <pc:cxnChg chg="add">
          <ac:chgData name="Julie Joyce" userId="S::jjoyce@st-maryangel.walsall.sch.uk::26758931-e1c6-4c80-9a99-e47334b13854" providerId="AD" clId="Web-{1A562634-7483-4AFD-856E-9E3731F2BF54}" dt="2024-05-23T16:40:02.604" v="374"/>
          <ac:cxnSpMkLst>
            <pc:docMk/>
            <pc:sldMk cId="1205820953" sldId="275"/>
            <ac:cxnSpMk id="9" creationId="{1503BFE4-729B-D9D0-C17B-501E6AF1127A}"/>
          </ac:cxnSpMkLst>
        </pc:cxnChg>
      </pc:sldChg>
      <pc:sldChg chg="addSp delSp modSp new mod setBg">
        <pc:chgData name="Julie Joyce" userId="S::jjoyce@st-maryangel.walsall.sch.uk::26758931-e1c6-4c80-9a99-e47334b13854" providerId="AD" clId="Web-{1A562634-7483-4AFD-856E-9E3731F2BF54}" dt="2024-05-23T16:54:46.031" v="646" actId="20577"/>
        <pc:sldMkLst>
          <pc:docMk/>
          <pc:sldMk cId="688320697" sldId="276"/>
        </pc:sldMkLst>
        <pc:spChg chg="mod ord">
          <ac:chgData name="Julie Joyce" userId="S::jjoyce@st-maryangel.walsall.sch.uk::26758931-e1c6-4c80-9a99-e47334b13854" providerId="AD" clId="Web-{1A562634-7483-4AFD-856E-9E3731F2BF54}" dt="2024-05-23T16:47:43.924" v="522"/>
          <ac:spMkLst>
            <pc:docMk/>
            <pc:sldMk cId="688320697" sldId="276"/>
            <ac:spMk id="2" creationId="{F781EE2E-CABB-C3D0-1342-E0340E530152}"/>
          </ac:spMkLst>
        </pc:spChg>
        <pc:spChg chg="del">
          <ac:chgData name="Julie Joyce" userId="S::jjoyce@st-maryangel.walsall.sch.uk::26758931-e1c6-4c80-9a99-e47334b13854" providerId="AD" clId="Web-{1A562634-7483-4AFD-856E-9E3731F2BF54}" dt="2024-05-23T16:45:23.773" v="433"/>
          <ac:spMkLst>
            <pc:docMk/>
            <pc:sldMk cId="688320697" sldId="276"/>
            <ac:spMk id="3" creationId="{FE89F48A-4FCC-0E46-1E6B-5DF25499EF32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54:46.031" v="646" actId="20577"/>
          <ac:spMkLst>
            <pc:docMk/>
            <pc:sldMk cId="688320697" sldId="276"/>
            <ac:spMk id="4" creationId="{6C8DFC8B-3179-1480-1BB6-40C8D702D346}"/>
          </ac:spMkLst>
        </pc:spChg>
        <pc:spChg chg="add">
          <ac:chgData name="Julie Joyce" userId="S::jjoyce@st-maryangel.walsall.sch.uk::26758931-e1c6-4c80-9a99-e47334b13854" providerId="AD" clId="Web-{1A562634-7483-4AFD-856E-9E3731F2BF54}" dt="2024-05-23T16:47:43.924" v="522"/>
          <ac:spMkLst>
            <pc:docMk/>
            <pc:sldMk cId="688320697" sldId="276"/>
            <ac:spMk id="10" creationId="{04812C46-200A-4DEB-A05E-3ED6C68C2387}"/>
          </ac:spMkLst>
        </pc:spChg>
        <pc:spChg chg="add">
          <ac:chgData name="Julie Joyce" userId="S::jjoyce@st-maryangel.walsall.sch.uk::26758931-e1c6-4c80-9a99-e47334b13854" providerId="AD" clId="Web-{1A562634-7483-4AFD-856E-9E3731F2BF54}" dt="2024-05-23T16:47:43.924" v="522"/>
          <ac:spMkLst>
            <pc:docMk/>
            <pc:sldMk cId="688320697" sldId="276"/>
            <ac:spMk id="12" creationId="{D1EA859B-E555-4109-94F3-6700E046E008}"/>
          </ac:spMkLst>
        </pc:spChg>
        <pc:picChg chg="add mod ord">
          <ac:chgData name="Julie Joyce" userId="S::jjoyce@st-maryangel.walsall.sch.uk::26758931-e1c6-4c80-9a99-e47334b13854" providerId="AD" clId="Web-{1A562634-7483-4AFD-856E-9E3731F2BF54}" dt="2024-05-23T16:47:43.924" v="522"/>
          <ac:picMkLst>
            <pc:docMk/>
            <pc:sldMk cId="688320697" sldId="276"/>
            <ac:picMk id="5" creationId="{AC3343C1-3E78-61BF-6555-E951F3DBDC00}"/>
          </ac:picMkLst>
        </pc:picChg>
      </pc:sldChg>
      <pc:sldChg chg="add del replId">
        <pc:chgData name="Julie Joyce" userId="S::jjoyce@st-maryangel.walsall.sch.uk::26758931-e1c6-4c80-9a99-e47334b13854" providerId="AD" clId="Web-{1A562634-7483-4AFD-856E-9E3731F2BF54}" dt="2024-05-23T16:43:36.875" v="431"/>
        <pc:sldMkLst>
          <pc:docMk/>
          <pc:sldMk cId="1044506201" sldId="276"/>
        </pc:sldMkLst>
      </pc:sldChg>
      <pc:sldChg chg="addSp delSp modSp new mod setBg setClrOvrMap">
        <pc:chgData name="Julie Joyce" userId="S::jjoyce@st-maryangel.walsall.sch.uk::26758931-e1c6-4c80-9a99-e47334b13854" providerId="AD" clId="Web-{1A562634-7483-4AFD-856E-9E3731F2BF54}" dt="2024-05-23T16:55:14.580" v="649"/>
        <pc:sldMkLst>
          <pc:docMk/>
          <pc:sldMk cId="1474084203" sldId="277"/>
        </pc:sldMkLst>
        <pc:spChg chg="mod">
          <ac:chgData name="Julie Joyce" userId="S::jjoyce@st-maryangel.walsall.sch.uk::26758931-e1c6-4c80-9a99-e47334b13854" providerId="AD" clId="Web-{1A562634-7483-4AFD-856E-9E3731F2BF54}" dt="2024-05-23T16:55:14.580" v="649"/>
          <ac:spMkLst>
            <pc:docMk/>
            <pc:sldMk cId="1474084203" sldId="277"/>
            <ac:spMk id="2" creationId="{F98B4E78-072C-550B-DD48-FD12FD40882F}"/>
          </ac:spMkLst>
        </pc:spChg>
        <pc:spChg chg="del">
          <ac:chgData name="Julie Joyce" userId="S::jjoyce@st-maryangel.walsall.sch.uk::26758931-e1c6-4c80-9a99-e47334b13854" providerId="AD" clId="Web-{1A562634-7483-4AFD-856E-9E3731F2BF54}" dt="2024-05-23T16:48:16.973" v="524"/>
          <ac:spMkLst>
            <pc:docMk/>
            <pc:sldMk cId="1474084203" sldId="277"/>
            <ac:spMk id="3" creationId="{8D06FE84-F9E6-F1E9-1303-376276AA143F}"/>
          </ac:spMkLst>
        </pc:spChg>
        <pc:spChg chg="del">
          <ac:chgData name="Julie Joyce" userId="S::jjoyce@st-maryangel.walsall.sch.uk::26758931-e1c6-4c80-9a99-e47334b13854" providerId="AD" clId="Web-{1A562634-7483-4AFD-856E-9E3731F2BF54}" dt="2024-05-23T16:48:16.973" v="524"/>
          <ac:spMkLst>
            <pc:docMk/>
            <pc:sldMk cId="1474084203" sldId="277"/>
            <ac:spMk id="4" creationId="{8687BA7A-5CB5-414A-B1E7-686270478CAF}"/>
          </ac:spMkLst>
        </pc:spChg>
        <pc:spChg chg="add del">
          <ac:chgData name="Julie Joyce" userId="S::jjoyce@st-maryangel.walsall.sch.uk::26758931-e1c6-4c80-9a99-e47334b13854" providerId="AD" clId="Web-{1A562634-7483-4AFD-856E-9E3731F2BF54}" dt="2024-05-23T16:55:14.580" v="649"/>
          <ac:spMkLst>
            <pc:docMk/>
            <pc:sldMk cId="1474084203" sldId="277"/>
            <ac:spMk id="9" creationId="{66B332A4-D438-4773-A77F-5ED49A448D9D}"/>
          </ac:spMkLst>
        </pc:spChg>
        <pc:spChg chg="add del">
          <ac:chgData name="Julie Joyce" userId="S::jjoyce@st-maryangel.walsall.sch.uk::26758931-e1c6-4c80-9a99-e47334b13854" providerId="AD" clId="Web-{1A562634-7483-4AFD-856E-9E3731F2BF54}" dt="2024-05-23T16:55:14.580" v="649"/>
          <ac:spMkLst>
            <pc:docMk/>
            <pc:sldMk cId="1474084203" sldId="277"/>
            <ac:spMk id="11" creationId="{DF9AD32D-FF05-44F4-BD4D-9CEE89B71EB9}"/>
          </ac:spMkLst>
        </pc:spChg>
        <pc:spChg chg="add del">
          <ac:chgData name="Julie Joyce" userId="S::jjoyce@st-maryangel.walsall.sch.uk::26758931-e1c6-4c80-9a99-e47334b13854" providerId="AD" clId="Web-{1A562634-7483-4AFD-856E-9E3731F2BF54}" dt="2024-05-23T16:55:14.533" v="648"/>
          <ac:spMkLst>
            <pc:docMk/>
            <pc:sldMk cId="1474084203" sldId="277"/>
            <ac:spMk id="17" creationId="{6F828D28-8E09-41CC-8229-3070B5467A96}"/>
          </ac:spMkLst>
        </pc:spChg>
        <pc:spChg chg="add del">
          <ac:chgData name="Julie Joyce" userId="S::jjoyce@st-maryangel.walsall.sch.uk::26758931-e1c6-4c80-9a99-e47334b13854" providerId="AD" clId="Web-{1A562634-7483-4AFD-856E-9E3731F2BF54}" dt="2024-05-23T16:55:14.533" v="648"/>
          <ac:spMkLst>
            <pc:docMk/>
            <pc:sldMk cId="1474084203" sldId="277"/>
            <ac:spMk id="19" creationId="{D5B012D8-7F27-4758-9AC6-C889B154BD73}"/>
          </ac:spMkLst>
        </pc:spChg>
        <pc:spChg chg="add del">
          <ac:chgData name="Julie Joyce" userId="S::jjoyce@st-maryangel.walsall.sch.uk::26758931-e1c6-4c80-9a99-e47334b13854" providerId="AD" clId="Web-{1A562634-7483-4AFD-856E-9E3731F2BF54}" dt="2024-05-23T16:55:14.533" v="648"/>
          <ac:spMkLst>
            <pc:docMk/>
            <pc:sldMk cId="1474084203" sldId="277"/>
            <ac:spMk id="21" creationId="{4063B759-00FC-46D1-9898-8E8625268FAF}"/>
          </ac:spMkLst>
        </pc:spChg>
        <pc:spChg chg="add">
          <ac:chgData name="Julie Joyce" userId="S::jjoyce@st-maryangel.walsall.sch.uk::26758931-e1c6-4c80-9a99-e47334b13854" providerId="AD" clId="Web-{1A562634-7483-4AFD-856E-9E3731F2BF54}" dt="2024-05-23T16:55:14.580" v="649"/>
          <ac:spMkLst>
            <pc:docMk/>
            <pc:sldMk cId="1474084203" sldId="277"/>
            <ac:spMk id="24" creationId="{B4916930-E76E-4100-9DCF-4981566A372A}"/>
          </ac:spMkLst>
        </pc:spChg>
        <pc:picChg chg="add del">
          <ac:chgData name="Julie Joyce" userId="S::jjoyce@st-maryangel.walsall.sch.uk::26758931-e1c6-4c80-9a99-e47334b13854" providerId="AD" clId="Web-{1A562634-7483-4AFD-856E-9E3731F2BF54}" dt="2024-05-23T16:55:14.533" v="648"/>
          <ac:picMkLst>
            <pc:docMk/>
            <pc:sldMk cId="1474084203" sldId="277"/>
            <ac:picMk id="13" creationId="{0F873869-10D7-5098-F0D6-0F4291D2F191}"/>
          </ac:picMkLst>
        </pc:picChg>
        <pc:picChg chg="add">
          <ac:chgData name="Julie Joyce" userId="S::jjoyce@st-maryangel.walsall.sch.uk::26758931-e1c6-4c80-9a99-e47334b13854" providerId="AD" clId="Web-{1A562634-7483-4AFD-856E-9E3731F2BF54}" dt="2024-05-23T16:55:14.580" v="649"/>
          <ac:picMkLst>
            <pc:docMk/>
            <pc:sldMk cId="1474084203" sldId="277"/>
            <ac:picMk id="23" creationId="{D58C40F7-6EE9-16A1-2777-6077A8A62312}"/>
          </ac:picMkLst>
        </pc:picChg>
      </pc:sldChg>
      <pc:sldChg chg="modSp new">
        <pc:chgData name="Julie Joyce" userId="S::jjoyce@st-maryangel.walsall.sch.uk::26758931-e1c6-4c80-9a99-e47334b13854" providerId="AD" clId="Web-{1A562634-7483-4AFD-856E-9E3731F2BF54}" dt="2024-05-23T16:51:39.627" v="617" actId="20577"/>
        <pc:sldMkLst>
          <pc:docMk/>
          <pc:sldMk cId="1876569361" sldId="278"/>
        </pc:sldMkLst>
        <pc:spChg chg="mod">
          <ac:chgData name="Julie Joyce" userId="S::jjoyce@st-maryangel.walsall.sch.uk::26758931-e1c6-4c80-9a99-e47334b13854" providerId="AD" clId="Web-{1A562634-7483-4AFD-856E-9E3731F2BF54}" dt="2024-05-23T16:51:39.627" v="617" actId="20577"/>
          <ac:spMkLst>
            <pc:docMk/>
            <pc:sldMk cId="1876569361" sldId="278"/>
            <ac:spMk id="2" creationId="{AF2B1529-0CFC-B64E-F715-696932C4C8FA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51:00.906" v="608" actId="20577"/>
          <ac:spMkLst>
            <pc:docMk/>
            <pc:sldMk cId="1876569361" sldId="278"/>
            <ac:spMk id="4" creationId="{50E4A026-5FFC-2D28-703D-F426492A48A0}"/>
          </ac:spMkLst>
        </pc:spChg>
      </pc:sldChg>
      <pc:sldChg chg="modSp new">
        <pc:chgData name="Julie Joyce" userId="S::jjoyce@st-maryangel.walsall.sch.uk::26758931-e1c6-4c80-9a99-e47334b13854" providerId="AD" clId="Web-{1A562634-7483-4AFD-856E-9E3731F2BF54}" dt="2024-05-23T16:52:25.849" v="635" actId="20577"/>
        <pc:sldMkLst>
          <pc:docMk/>
          <pc:sldMk cId="405753581" sldId="279"/>
        </pc:sldMkLst>
        <pc:spChg chg="mod">
          <ac:chgData name="Julie Joyce" userId="S::jjoyce@st-maryangel.walsall.sch.uk::26758931-e1c6-4c80-9a99-e47334b13854" providerId="AD" clId="Web-{1A562634-7483-4AFD-856E-9E3731F2BF54}" dt="2024-05-23T16:52:09.458" v="626" actId="20577"/>
          <ac:spMkLst>
            <pc:docMk/>
            <pc:sldMk cId="405753581" sldId="279"/>
            <ac:spMk id="2" creationId="{44ECAA14-C684-7506-90CE-5FB0609937E8}"/>
          </ac:spMkLst>
        </pc:spChg>
        <pc:spChg chg="mod">
          <ac:chgData name="Julie Joyce" userId="S::jjoyce@st-maryangel.walsall.sch.uk::26758931-e1c6-4c80-9a99-e47334b13854" providerId="AD" clId="Web-{1A562634-7483-4AFD-856E-9E3731F2BF54}" dt="2024-05-23T16:52:25.849" v="635" actId="20577"/>
          <ac:spMkLst>
            <pc:docMk/>
            <pc:sldMk cId="405753581" sldId="279"/>
            <ac:spMk id="4" creationId="{CA891176-4EF6-A654-F5D4-58DE88CE579E}"/>
          </ac:spMkLst>
        </pc:spChg>
      </pc:sldChg>
      <pc:sldChg chg="new">
        <pc:chgData name="Julie Joyce" userId="S::jjoyce@st-maryangel.walsall.sch.uk::26758931-e1c6-4c80-9a99-e47334b13854" providerId="AD" clId="Web-{1A562634-7483-4AFD-856E-9E3731F2BF54}" dt="2024-05-23T16:52:44.179" v="636"/>
        <pc:sldMkLst>
          <pc:docMk/>
          <pc:sldMk cId="2635460251" sldId="280"/>
        </pc:sldMkLst>
      </pc:sldChg>
    </pc:docChg>
  </pc:docChgLst>
  <pc:docChgLst>
    <pc:chgData name="Julie Joyce" userId="S::jjoyce@st-maryangel.walsall.sch.uk::26758931-e1c6-4c80-9a99-e47334b13854" providerId="AD" clId="Web-{8F9754CE-ADB6-EE34-8509-26EFFF92332D}"/>
    <pc:docChg chg="addSld delSld modSld">
      <pc:chgData name="Julie Joyce" userId="S::jjoyce@st-maryangel.walsall.sch.uk::26758931-e1c6-4c80-9a99-e47334b13854" providerId="AD" clId="Web-{8F9754CE-ADB6-EE34-8509-26EFFF92332D}" dt="2024-06-18T18:30:41.498" v="892" actId="20577"/>
      <pc:docMkLst>
        <pc:docMk/>
      </pc:docMkLst>
      <pc:sldChg chg="modSp">
        <pc:chgData name="Julie Joyce" userId="S::jjoyce@st-maryangel.walsall.sch.uk::26758931-e1c6-4c80-9a99-e47334b13854" providerId="AD" clId="Web-{8F9754CE-ADB6-EE34-8509-26EFFF92332D}" dt="2024-06-18T18:17:07.155" v="761" actId="20577"/>
        <pc:sldMkLst>
          <pc:docMk/>
          <pc:sldMk cId="3266759481" sldId="266"/>
        </pc:sldMkLst>
        <pc:spChg chg="mod">
          <ac:chgData name="Julie Joyce" userId="S::jjoyce@st-maryangel.walsall.sch.uk::26758931-e1c6-4c80-9a99-e47334b13854" providerId="AD" clId="Web-{8F9754CE-ADB6-EE34-8509-26EFFF92332D}" dt="2024-06-18T18:17:07.155" v="761" actId="20577"/>
          <ac:spMkLst>
            <pc:docMk/>
            <pc:sldMk cId="3266759481" sldId="266"/>
            <ac:spMk id="2" creationId="{00000000-0000-0000-0000-000000000000}"/>
          </ac:spMkLst>
        </pc:spChg>
      </pc:sldChg>
      <pc:sldChg chg="addSp delSp modSp">
        <pc:chgData name="Julie Joyce" userId="S::jjoyce@st-maryangel.walsall.sch.uk::26758931-e1c6-4c80-9a99-e47334b13854" providerId="AD" clId="Web-{8F9754CE-ADB6-EE34-8509-26EFFF92332D}" dt="2024-06-18T17:39:33.848" v="398" actId="20577"/>
        <pc:sldMkLst>
          <pc:docMk/>
          <pc:sldMk cId="3029429633" sldId="271"/>
        </pc:sldMkLst>
        <pc:spChg chg="mod">
          <ac:chgData name="Julie Joyce" userId="S::jjoyce@st-maryangel.walsall.sch.uk::26758931-e1c6-4c80-9a99-e47334b13854" providerId="AD" clId="Web-{8F9754CE-ADB6-EE34-8509-26EFFF92332D}" dt="2024-06-18T17:39:33.848" v="398" actId="20577"/>
          <ac:spMkLst>
            <pc:docMk/>
            <pc:sldMk cId="3029429633" sldId="271"/>
            <ac:spMk id="4" creationId="{00000000-0000-0000-0000-000000000000}"/>
          </ac:spMkLst>
        </pc:spChg>
        <pc:spChg chg="add del mod">
          <ac:chgData name="Julie Joyce" userId="S::jjoyce@st-maryangel.walsall.sch.uk::26758931-e1c6-4c80-9a99-e47334b13854" providerId="AD" clId="Web-{8F9754CE-ADB6-EE34-8509-26EFFF92332D}" dt="2024-06-18T17:38:09.055" v="359"/>
          <ac:spMkLst>
            <pc:docMk/>
            <pc:sldMk cId="3029429633" sldId="271"/>
            <ac:spMk id="176" creationId="{2B8C4844-66BB-6C89-01E5-ADAF0215D3EA}"/>
          </ac:spMkLst>
        </pc:spChg>
        <pc:graphicFrameChg chg="add del mod modGraphic">
          <ac:chgData name="Julie Joyce" userId="S::jjoyce@st-maryangel.walsall.sch.uk::26758931-e1c6-4c80-9a99-e47334b13854" providerId="AD" clId="Web-{8F9754CE-ADB6-EE34-8509-26EFFF92332D}" dt="2024-06-18T17:38:09.055" v="359"/>
          <ac:graphicFrameMkLst>
            <pc:docMk/>
            <pc:sldMk cId="3029429633" sldId="271"/>
            <ac:graphicFrameMk id="7" creationId="{5CC5BEAC-74BC-64EC-E69F-A535D598B2F1}"/>
          </ac:graphicFrameMkLst>
        </pc:graphicFrameChg>
      </pc:sldChg>
      <pc:sldChg chg="addSp delSp modSp">
        <pc:chgData name="Julie Joyce" userId="S::jjoyce@st-maryangel.walsall.sch.uk::26758931-e1c6-4c80-9a99-e47334b13854" providerId="AD" clId="Web-{8F9754CE-ADB6-EE34-8509-26EFFF92332D}" dt="2024-06-18T16:44:51.570" v="19"/>
        <pc:sldMkLst>
          <pc:docMk/>
          <pc:sldMk cId="1876569361" sldId="278"/>
        </pc:sldMkLst>
        <pc:spChg chg="del">
          <ac:chgData name="Julie Joyce" userId="S::jjoyce@st-maryangel.walsall.sch.uk::26758931-e1c6-4c80-9a99-e47334b13854" providerId="AD" clId="Web-{8F9754CE-ADB6-EE34-8509-26EFFF92332D}" dt="2024-06-18T16:44:51.570" v="19"/>
          <ac:spMkLst>
            <pc:docMk/>
            <pc:sldMk cId="1876569361" sldId="278"/>
            <ac:spMk id="3" creationId="{8A3855E5-EE80-595B-BF13-FAD75A5552F1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6:44:44.617" v="18" actId="20577"/>
          <ac:spMkLst>
            <pc:docMk/>
            <pc:sldMk cId="1876569361" sldId="278"/>
            <ac:spMk id="4" creationId="{50E4A026-5FFC-2D28-703D-F426492A48A0}"/>
          </ac:spMkLst>
        </pc:spChg>
        <pc:picChg chg="add mod ord">
          <ac:chgData name="Julie Joyce" userId="S::jjoyce@st-maryangel.walsall.sch.uk::26758931-e1c6-4c80-9a99-e47334b13854" providerId="AD" clId="Web-{8F9754CE-ADB6-EE34-8509-26EFFF92332D}" dt="2024-06-18T16:44:51.570" v="19"/>
          <ac:picMkLst>
            <pc:docMk/>
            <pc:sldMk cId="1876569361" sldId="278"/>
            <ac:picMk id="5" creationId="{91281E26-3A9E-7B76-16B9-FBED7575EC02}"/>
          </ac:picMkLst>
        </pc:picChg>
      </pc:sldChg>
      <pc:sldChg chg="addSp delSp modSp">
        <pc:chgData name="Julie Joyce" userId="S::jjoyce@st-maryangel.walsall.sch.uk::26758931-e1c6-4c80-9a99-e47334b13854" providerId="AD" clId="Web-{8F9754CE-ADB6-EE34-8509-26EFFF92332D}" dt="2024-06-18T16:49:39.732" v="108" actId="20577"/>
        <pc:sldMkLst>
          <pc:docMk/>
          <pc:sldMk cId="405753581" sldId="279"/>
        </pc:sldMkLst>
        <pc:spChg chg="del">
          <ac:chgData name="Julie Joyce" userId="S::jjoyce@st-maryangel.walsall.sch.uk::26758931-e1c6-4c80-9a99-e47334b13854" providerId="AD" clId="Web-{8F9754CE-ADB6-EE34-8509-26EFFF92332D}" dt="2024-06-18T16:47:24.941" v="50"/>
          <ac:spMkLst>
            <pc:docMk/>
            <pc:sldMk cId="405753581" sldId="279"/>
            <ac:spMk id="3" creationId="{BF874D2F-9484-6445-71BF-68D2FF5AC009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6:49:39.732" v="108" actId="20577"/>
          <ac:spMkLst>
            <pc:docMk/>
            <pc:sldMk cId="405753581" sldId="279"/>
            <ac:spMk id="4" creationId="{CA891176-4EF6-A654-F5D4-58DE88CE579E}"/>
          </ac:spMkLst>
        </pc:spChg>
        <pc:picChg chg="add mod ord">
          <ac:chgData name="Julie Joyce" userId="S::jjoyce@st-maryangel.walsall.sch.uk::26758931-e1c6-4c80-9a99-e47334b13854" providerId="AD" clId="Web-{8F9754CE-ADB6-EE34-8509-26EFFF92332D}" dt="2024-06-18T16:47:24.941" v="50"/>
          <ac:picMkLst>
            <pc:docMk/>
            <pc:sldMk cId="405753581" sldId="279"/>
            <ac:picMk id="5" creationId="{858ACBE9-6818-A050-44CA-07A4B7FAD59D}"/>
          </ac:picMkLst>
        </pc:picChg>
      </pc:sldChg>
      <pc:sldChg chg="modSp del">
        <pc:chgData name="Julie Joyce" userId="S::jjoyce@st-maryangel.walsall.sch.uk::26758931-e1c6-4c80-9a99-e47334b13854" providerId="AD" clId="Web-{8F9754CE-ADB6-EE34-8509-26EFFF92332D}" dt="2024-06-18T18:02:20.291" v="399"/>
        <pc:sldMkLst>
          <pc:docMk/>
          <pc:sldMk cId="2635460251" sldId="280"/>
        </pc:sldMkLst>
        <pc:spChg chg="mod">
          <ac:chgData name="Julie Joyce" userId="S::jjoyce@st-maryangel.walsall.sch.uk::26758931-e1c6-4c80-9a99-e47334b13854" providerId="AD" clId="Web-{8F9754CE-ADB6-EE34-8509-26EFFF92332D}" dt="2024-06-18T16:58:32.726" v="228" actId="20577"/>
          <ac:spMkLst>
            <pc:docMk/>
            <pc:sldMk cId="2635460251" sldId="280"/>
            <ac:spMk id="2" creationId="{D3FF6EDD-7AFA-87C5-D2C0-E163FD554FBB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7:36:39.142" v="342" actId="20577"/>
          <ac:spMkLst>
            <pc:docMk/>
            <pc:sldMk cId="2635460251" sldId="280"/>
            <ac:spMk id="4" creationId="{5C89C3D6-7E48-BC80-3748-10BACBAD1D7C}"/>
          </ac:spMkLst>
        </pc:spChg>
      </pc:sldChg>
      <pc:sldChg chg="addSp delSp modSp new mod setBg">
        <pc:chgData name="Julie Joyce" userId="S::jjoyce@st-maryangel.walsall.sch.uk::26758931-e1c6-4c80-9a99-e47334b13854" providerId="AD" clId="Web-{8F9754CE-ADB6-EE34-8509-26EFFF92332D}" dt="2024-06-18T16:52:09.774" v="149"/>
        <pc:sldMkLst>
          <pc:docMk/>
          <pc:sldMk cId="2421474752" sldId="281"/>
        </pc:sldMkLst>
        <pc:spChg chg="mod ord">
          <ac:chgData name="Julie Joyce" userId="S::jjoyce@st-maryangel.walsall.sch.uk::26758931-e1c6-4c80-9a99-e47334b13854" providerId="AD" clId="Web-{8F9754CE-ADB6-EE34-8509-26EFFF92332D}" dt="2024-06-18T16:52:09.774" v="149"/>
          <ac:spMkLst>
            <pc:docMk/>
            <pc:sldMk cId="2421474752" sldId="281"/>
            <ac:spMk id="2" creationId="{299A6FD5-A424-9856-C054-673473622CBE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6:50:49.721" v="110"/>
          <ac:spMkLst>
            <pc:docMk/>
            <pc:sldMk cId="2421474752" sldId="281"/>
            <ac:spMk id="3" creationId="{15382B2E-FA6A-905D-ABEA-F3C5D47CE62D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6:52:09.774" v="149"/>
          <ac:spMkLst>
            <pc:docMk/>
            <pc:sldMk cId="2421474752" sldId="281"/>
            <ac:spMk id="4" creationId="{4D761225-71AF-68F2-0B2D-2498EE1F89F0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9"/>
          <ac:spMkLst>
            <pc:docMk/>
            <pc:sldMk cId="2421474752" sldId="281"/>
            <ac:spMk id="10" creationId="{9B6A81E7-2A43-4366-8431-1FA7A780A2E6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9"/>
          <ac:spMkLst>
            <pc:docMk/>
            <pc:sldMk cId="2421474752" sldId="281"/>
            <ac:spMk id="12" creationId="{D09B7001-6C15-47E8-8C3B-A6EB53C98D3A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9"/>
          <ac:spMkLst>
            <pc:docMk/>
            <pc:sldMk cId="2421474752" sldId="281"/>
            <ac:spMk id="14" creationId="{7D3D7337-C310-4B2B-BE2D-98E9D6EC0DC8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8"/>
          <ac:spMkLst>
            <pc:docMk/>
            <pc:sldMk cId="2421474752" sldId="281"/>
            <ac:spMk id="19" creationId="{5A59F003-E00A-43F9-91DC-CC54E3B87466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8"/>
          <ac:spMkLst>
            <pc:docMk/>
            <pc:sldMk cId="2421474752" sldId="281"/>
            <ac:spMk id="21" creationId="{D74A4382-E3AD-430A-9A1F-DFA3E0E77A7D}"/>
          </ac:spMkLst>
        </pc:spChg>
        <pc:spChg chg="add del">
          <ac:chgData name="Julie Joyce" userId="S::jjoyce@st-maryangel.walsall.sch.uk::26758931-e1c6-4c80-9a99-e47334b13854" providerId="AD" clId="Web-{8F9754CE-ADB6-EE34-8509-26EFFF92332D}" dt="2024-06-18T16:52:09.774" v="148"/>
          <ac:spMkLst>
            <pc:docMk/>
            <pc:sldMk cId="2421474752" sldId="281"/>
            <ac:spMk id="23" creationId="{79F40191-0F44-4FD1-82CC-ACB507C14BE6}"/>
          </ac:spMkLst>
        </pc:spChg>
        <pc:grpChg chg="add">
          <ac:chgData name="Julie Joyce" userId="S::jjoyce@st-maryangel.walsall.sch.uk::26758931-e1c6-4c80-9a99-e47334b13854" providerId="AD" clId="Web-{8F9754CE-ADB6-EE34-8509-26EFFF92332D}" dt="2024-06-18T16:52:09.774" v="149"/>
          <ac:grpSpMkLst>
            <pc:docMk/>
            <pc:sldMk cId="2421474752" sldId="281"/>
            <ac:grpSpMk id="25" creationId="{710FEF04-9FA2-4DD8-EC29-60D92C72296A}"/>
          </ac:grpSpMkLst>
        </pc:grpChg>
        <pc:picChg chg="add mod ord">
          <ac:chgData name="Julie Joyce" userId="S::jjoyce@st-maryangel.walsall.sch.uk::26758931-e1c6-4c80-9a99-e47334b13854" providerId="AD" clId="Web-{8F9754CE-ADB6-EE34-8509-26EFFF92332D}" dt="2024-06-18T16:52:09.774" v="149"/>
          <ac:picMkLst>
            <pc:docMk/>
            <pc:sldMk cId="2421474752" sldId="281"/>
            <ac:picMk id="5" creationId="{36C4E165-5379-BDF1-CB65-03799D296861}"/>
          </ac:picMkLst>
        </pc:picChg>
      </pc:sldChg>
      <pc:sldChg chg="addSp delSp modSp new mod setBg">
        <pc:chgData name="Julie Joyce" userId="S::jjoyce@st-maryangel.walsall.sch.uk::26758931-e1c6-4c80-9a99-e47334b13854" providerId="AD" clId="Web-{8F9754CE-ADB6-EE34-8509-26EFFF92332D}" dt="2024-06-18T16:56:16.854" v="210"/>
        <pc:sldMkLst>
          <pc:docMk/>
          <pc:sldMk cId="3846581213" sldId="282"/>
        </pc:sldMkLst>
        <pc:spChg chg="mod">
          <ac:chgData name="Julie Joyce" userId="S::jjoyce@st-maryangel.walsall.sch.uk::26758931-e1c6-4c80-9a99-e47334b13854" providerId="AD" clId="Web-{8F9754CE-ADB6-EE34-8509-26EFFF92332D}" dt="2024-06-18T16:56:16.854" v="210"/>
          <ac:spMkLst>
            <pc:docMk/>
            <pc:sldMk cId="3846581213" sldId="282"/>
            <ac:spMk id="2" creationId="{BF276D84-3DBD-C248-1D8D-E94C8442D011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6:53:49.047" v="151"/>
          <ac:spMkLst>
            <pc:docMk/>
            <pc:sldMk cId="3846581213" sldId="282"/>
            <ac:spMk id="3" creationId="{50A8D78A-B438-3F10-F5C1-A1FC3AEB5267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6:56:16.854" v="210"/>
          <ac:spMkLst>
            <pc:docMk/>
            <pc:sldMk cId="3846581213" sldId="282"/>
            <ac:spMk id="4" creationId="{2D84CEAC-3CF6-39CA-5E2D-2C30F9679175}"/>
          </ac:spMkLst>
        </pc:spChg>
        <pc:grpChg chg="add">
          <ac:chgData name="Julie Joyce" userId="S::jjoyce@st-maryangel.walsall.sch.uk::26758931-e1c6-4c80-9a99-e47334b13854" providerId="AD" clId="Web-{8F9754CE-ADB6-EE34-8509-26EFFF92332D}" dt="2024-06-18T16:56:16.854" v="210"/>
          <ac:grpSpMkLst>
            <pc:docMk/>
            <pc:sldMk cId="3846581213" sldId="282"/>
            <ac:grpSpMk id="10" creationId="{CA16F22E-4716-CA29-1F53-4AAD52955EF1}"/>
          </ac:grpSpMkLst>
        </pc:grpChg>
        <pc:picChg chg="add mod ord">
          <ac:chgData name="Julie Joyce" userId="S::jjoyce@st-maryangel.walsall.sch.uk::26758931-e1c6-4c80-9a99-e47334b13854" providerId="AD" clId="Web-{8F9754CE-ADB6-EE34-8509-26EFFF92332D}" dt="2024-06-18T16:56:16.854" v="210"/>
          <ac:picMkLst>
            <pc:docMk/>
            <pc:sldMk cId="3846581213" sldId="282"/>
            <ac:picMk id="5" creationId="{3DEAFE0A-90BC-D660-FDC6-2F879571967A}"/>
          </ac:picMkLst>
        </pc:picChg>
      </pc:sldChg>
      <pc:sldChg chg="addSp delSp modSp new mod setBg">
        <pc:chgData name="Julie Joyce" userId="S::jjoyce@st-maryangel.walsall.sch.uk::26758931-e1c6-4c80-9a99-e47334b13854" providerId="AD" clId="Web-{8F9754CE-ADB6-EE34-8509-26EFFF92332D}" dt="2024-06-18T17:01:08.409" v="290" actId="20577"/>
        <pc:sldMkLst>
          <pc:docMk/>
          <pc:sldMk cId="3264967482" sldId="283"/>
        </pc:sldMkLst>
        <pc:spChg chg="mod">
          <ac:chgData name="Julie Joyce" userId="S::jjoyce@st-maryangel.walsall.sch.uk::26758931-e1c6-4c80-9a99-e47334b13854" providerId="AD" clId="Web-{8F9754CE-ADB6-EE34-8509-26EFFF92332D}" dt="2024-06-18T17:00:44.439" v="277"/>
          <ac:spMkLst>
            <pc:docMk/>
            <pc:sldMk cId="3264967482" sldId="283"/>
            <ac:spMk id="2" creationId="{3C16F96E-31A8-6E57-82E8-71C6A5050691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6:58:51.962" v="230"/>
          <ac:spMkLst>
            <pc:docMk/>
            <pc:sldMk cId="3264967482" sldId="283"/>
            <ac:spMk id="3" creationId="{BD5E0837-CCB3-514D-3CE9-B8C606C4D93B}"/>
          </ac:spMkLst>
        </pc:spChg>
        <pc:spChg chg="mod ord">
          <ac:chgData name="Julie Joyce" userId="S::jjoyce@st-maryangel.walsall.sch.uk::26758931-e1c6-4c80-9a99-e47334b13854" providerId="AD" clId="Web-{8F9754CE-ADB6-EE34-8509-26EFFF92332D}" dt="2024-06-18T17:01:08.409" v="290" actId="20577"/>
          <ac:spMkLst>
            <pc:docMk/>
            <pc:sldMk cId="3264967482" sldId="283"/>
            <ac:spMk id="4" creationId="{23CF3A97-9713-4B81-5577-A8F801DE42F8}"/>
          </ac:spMkLst>
        </pc:spChg>
        <pc:spChg chg="add del mod">
          <ac:chgData name="Julie Joyce" userId="S::jjoyce@st-maryangel.walsall.sch.uk::26758931-e1c6-4c80-9a99-e47334b13854" providerId="AD" clId="Web-{8F9754CE-ADB6-EE34-8509-26EFFF92332D}" dt="2024-06-18T16:59:16.807" v="232"/>
          <ac:spMkLst>
            <pc:docMk/>
            <pc:sldMk cId="3264967482" sldId="283"/>
            <ac:spMk id="7" creationId="{8B9B6501-3E0D-D57B-366E-AD4081FA9E0F}"/>
          </ac:spMkLst>
        </pc:spChg>
        <pc:picChg chg="add del mod ord">
          <ac:chgData name="Julie Joyce" userId="S::jjoyce@st-maryangel.walsall.sch.uk::26758931-e1c6-4c80-9a99-e47334b13854" providerId="AD" clId="Web-{8F9754CE-ADB6-EE34-8509-26EFFF92332D}" dt="2024-06-18T16:58:57.900" v="231"/>
          <ac:picMkLst>
            <pc:docMk/>
            <pc:sldMk cId="3264967482" sldId="283"/>
            <ac:picMk id="5" creationId="{EB7918DF-DF57-77FA-C353-B58F1C101128}"/>
          </ac:picMkLst>
        </pc:picChg>
        <pc:picChg chg="add mod ord">
          <ac:chgData name="Julie Joyce" userId="S::jjoyce@st-maryangel.walsall.sch.uk::26758931-e1c6-4c80-9a99-e47334b13854" providerId="AD" clId="Web-{8F9754CE-ADB6-EE34-8509-26EFFF92332D}" dt="2024-06-18T17:00:44.439" v="277"/>
          <ac:picMkLst>
            <pc:docMk/>
            <pc:sldMk cId="3264967482" sldId="283"/>
            <ac:picMk id="8" creationId="{E2FA37AE-955E-D4D3-5FE7-969FF3ACE865}"/>
          </ac:picMkLst>
        </pc:picChg>
        <pc:cxnChg chg="add">
          <ac:chgData name="Julie Joyce" userId="S::jjoyce@st-maryangel.walsall.sch.uk::26758931-e1c6-4c80-9a99-e47334b13854" providerId="AD" clId="Web-{8F9754CE-ADB6-EE34-8509-26EFFF92332D}" dt="2024-06-18T17:00:44.439" v="277"/>
          <ac:cxnSpMkLst>
            <pc:docMk/>
            <pc:sldMk cId="3264967482" sldId="283"/>
            <ac:cxnSpMk id="13" creationId="{1503BFE4-729B-D9D0-C17B-501E6AF1127A}"/>
          </ac:cxnSpMkLst>
        </pc:cxnChg>
      </pc:sldChg>
      <pc:sldChg chg="addSp delSp modSp new">
        <pc:chgData name="Julie Joyce" userId="S::jjoyce@st-maryangel.walsall.sch.uk::26758931-e1c6-4c80-9a99-e47334b13854" providerId="AD" clId="Web-{8F9754CE-ADB6-EE34-8509-26EFFF92332D}" dt="2024-06-18T17:33:20.580" v="337" actId="20577"/>
        <pc:sldMkLst>
          <pc:docMk/>
          <pc:sldMk cId="1673752859" sldId="284"/>
        </pc:sldMkLst>
        <pc:spChg chg="mod">
          <ac:chgData name="Julie Joyce" userId="S::jjoyce@st-maryangel.walsall.sch.uk::26758931-e1c6-4c80-9a99-e47334b13854" providerId="AD" clId="Web-{8F9754CE-ADB6-EE34-8509-26EFFF92332D}" dt="2024-06-18T17:32:08.997" v="295" actId="20577"/>
          <ac:spMkLst>
            <pc:docMk/>
            <pc:sldMk cId="1673752859" sldId="284"/>
            <ac:spMk id="2" creationId="{E2AEA5F1-DB5C-8387-67E0-4A9E93DEFB31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7:31:57.558" v="292"/>
          <ac:spMkLst>
            <pc:docMk/>
            <pc:sldMk cId="1673752859" sldId="284"/>
            <ac:spMk id="3" creationId="{35AB6831-8A36-B305-35A8-5C645488950B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7:33:20.580" v="337" actId="20577"/>
          <ac:spMkLst>
            <pc:docMk/>
            <pc:sldMk cId="1673752859" sldId="284"/>
            <ac:spMk id="4" creationId="{B7EB77A9-A90E-95D8-C5A9-CDDDE90BBB07}"/>
          </ac:spMkLst>
        </pc:spChg>
        <pc:picChg chg="add mod ord">
          <ac:chgData name="Julie Joyce" userId="S::jjoyce@st-maryangel.walsall.sch.uk::26758931-e1c6-4c80-9a99-e47334b13854" providerId="AD" clId="Web-{8F9754CE-ADB6-EE34-8509-26EFFF92332D}" dt="2024-06-18T17:31:57.558" v="292"/>
          <ac:picMkLst>
            <pc:docMk/>
            <pc:sldMk cId="1673752859" sldId="284"/>
            <ac:picMk id="5" creationId="{DB09AD3E-0B2D-8F1D-A703-02DEF3C8DD03}"/>
          </ac:picMkLst>
        </pc:picChg>
      </pc:sldChg>
      <pc:sldChg chg="modSp new">
        <pc:chgData name="Julie Joyce" userId="S::jjoyce@st-maryangel.walsall.sch.uk::26758931-e1c6-4c80-9a99-e47334b13854" providerId="AD" clId="Web-{8F9754CE-ADB6-EE34-8509-26EFFF92332D}" dt="2024-06-18T18:12:09.318" v="682" actId="20577"/>
        <pc:sldMkLst>
          <pc:docMk/>
          <pc:sldMk cId="1531338813" sldId="285"/>
        </pc:sldMkLst>
        <pc:spChg chg="mod">
          <ac:chgData name="Julie Joyce" userId="S::jjoyce@st-maryangel.walsall.sch.uk::26758931-e1c6-4c80-9a99-e47334b13854" providerId="AD" clId="Web-{8F9754CE-ADB6-EE34-8509-26EFFF92332D}" dt="2024-06-18T18:12:09.318" v="682" actId="20577"/>
          <ac:spMkLst>
            <pc:docMk/>
            <pc:sldMk cId="1531338813" sldId="285"/>
            <ac:spMk id="2" creationId="{4BD6B26F-7B9E-025A-54FB-4E21C2DB83F8}"/>
          </ac:spMkLst>
        </pc:spChg>
      </pc:sldChg>
      <pc:sldChg chg="modSp new">
        <pc:chgData name="Julie Joyce" userId="S::jjoyce@st-maryangel.walsall.sch.uk::26758931-e1c6-4c80-9a99-e47334b13854" providerId="AD" clId="Web-{8F9754CE-ADB6-EE34-8509-26EFFF92332D}" dt="2024-06-18T18:20:00.468" v="764" actId="20577"/>
        <pc:sldMkLst>
          <pc:docMk/>
          <pc:sldMk cId="1665950416" sldId="286"/>
        </pc:sldMkLst>
        <pc:spChg chg="mod">
          <ac:chgData name="Julie Joyce" userId="S::jjoyce@st-maryangel.walsall.sch.uk::26758931-e1c6-4c80-9a99-e47334b13854" providerId="AD" clId="Web-{8F9754CE-ADB6-EE34-8509-26EFFF92332D}" dt="2024-06-18T18:06:14.808" v="532" actId="20577"/>
          <ac:spMkLst>
            <pc:docMk/>
            <pc:sldMk cId="1665950416" sldId="286"/>
            <ac:spMk id="2" creationId="{91BABCF1-019E-4009-996E-0B0B14B502AB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20:00.468" v="764" actId="20577"/>
          <ac:spMkLst>
            <pc:docMk/>
            <pc:sldMk cId="1665950416" sldId="286"/>
            <ac:spMk id="3" creationId="{3001E88B-6DC2-46E5-B26B-4ABA5366001D}"/>
          </ac:spMkLst>
        </pc:spChg>
      </pc:sldChg>
      <pc:sldChg chg="modSp new">
        <pc:chgData name="Julie Joyce" userId="S::jjoyce@st-maryangel.walsall.sch.uk::26758931-e1c6-4c80-9a99-e47334b13854" providerId="AD" clId="Web-{8F9754CE-ADB6-EE34-8509-26EFFF92332D}" dt="2024-06-18T18:13:02.181" v="697" actId="20577"/>
        <pc:sldMkLst>
          <pc:docMk/>
          <pc:sldMk cId="3051538752" sldId="287"/>
        </pc:sldMkLst>
        <pc:spChg chg="mod">
          <ac:chgData name="Julie Joyce" userId="S::jjoyce@st-maryangel.walsall.sch.uk::26758931-e1c6-4c80-9a99-e47334b13854" providerId="AD" clId="Web-{8F9754CE-ADB6-EE34-8509-26EFFF92332D}" dt="2024-06-18T18:12:43.461" v="687" actId="20577"/>
          <ac:spMkLst>
            <pc:docMk/>
            <pc:sldMk cId="3051538752" sldId="287"/>
            <ac:spMk id="2" creationId="{F5B00B08-F566-7490-37B6-6A70DA7F2F54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13:02.181" v="697" actId="20577"/>
          <ac:spMkLst>
            <pc:docMk/>
            <pc:sldMk cId="3051538752" sldId="287"/>
            <ac:spMk id="3" creationId="{E7D79BED-D6FA-B7C3-1C2F-B83D69D7C9C2}"/>
          </ac:spMkLst>
        </pc:spChg>
      </pc:sldChg>
      <pc:sldChg chg="addSp delSp modSp new">
        <pc:chgData name="Julie Joyce" userId="S::jjoyce@st-maryangel.walsall.sch.uk::26758931-e1c6-4c80-9a99-e47334b13854" providerId="AD" clId="Web-{8F9754CE-ADB6-EE34-8509-26EFFF92332D}" dt="2024-06-18T18:16:07.510" v="741" actId="20577"/>
        <pc:sldMkLst>
          <pc:docMk/>
          <pc:sldMk cId="209581096" sldId="288"/>
        </pc:sldMkLst>
        <pc:spChg chg="mod">
          <ac:chgData name="Julie Joyce" userId="S::jjoyce@st-maryangel.walsall.sch.uk::26758931-e1c6-4c80-9a99-e47334b13854" providerId="AD" clId="Web-{8F9754CE-ADB6-EE34-8509-26EFFF92332D}" dt="2024-06-18T18:15:28.567" v="712" actId="20577"/>
          <ac:spMkLst>
            <pc:docMk/>
            <pc:sldMk cId="209581096" sldId="288"/>
            <ac:spMk id="2" creationId="{D514752E-1C01-E0D6-C704-39030AB0D979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16:07.510" v="741" actId="20577"/>
          <ac:spMkLst>
            <pc:docMk/>
            <pc:sldMk cId="209581096" sldId="288"/>
            <ac:spMk id="3" creationId="{49A2B90D-9004-E93D-71ED-6AE849E88C21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8:14:33.375" v="699"/>
          <ac:spMkLst>
            <pc:docMk/>
            <pc:sldMk cId="209581096" sldId="288"/>
            <ac:spMk id="4" creationId="{3EE28916-958C-1314-4B33-69D8D57B9DBA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15:43.458" v="734" actId="20577"/>
          <ac:spMkLst>
            <pc:docMk/>
            <pc:sldMk cId="209581096" sldId="288"/>
            <ac:spMk id="5" creationId="{084201C1-D502-2BB3-3202-19FBD5C23CC9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8:14:48.798" v="700"/>
          <ac:spMkLst>
            <pc:docMk/>
            <pc:sldMk cId="209581096" sldId="288"/>
            <ac:spMk id="6" creationId="{EC3C1101-4FD6-1E92-0338-4B3DF876526D}"/>
          </ac:spMkLst>
        </pc:spChg>
        <pc:picChg chg="add mod ord">
          <ac:chgData name="Julie Joyce" userId="S::jjoyce@st-maryangel.walsall.sch.uk::26758931-e1c6-4c80-9a99-e47334b13854" providerId="AD" clId="Web-{8F9754CE-ADB6-EE34-8509-26EFFF92332D}" dt="2024-06-18T18:14:33.375" v="699"/>
          <ac:picMkLst>
            <pc:docMk/>
            <pc:sldMk cId="209581096" sldId="288"/>
            <ac:picMk id="7" creationId="{76AA7031-B09C-A831-03E2-82993AA36EA1}"/>
          </ac:picMkLst>
        </pc:picChg>
        <pc:picChg chg="add mod ord">
          <ac:chgData name="Julie Joyce" userId="S::jjoyce@st-maryangel.walsall.sch.uk::26758931-e1c6-4c80-9a99-e47334b13854" providerId="AD" clId="Web-{8F9754CE-ADB6-EE34-8509-26EFFF92332D}" dt="2024-06-18T18:14:48.798" v="700"/>
          <ac:picMkLst>
            <pc:docMk/>
            <pc:sldMk cId="209581096" sldId="288"/>
            <ac:picMk id="8" creationId="{886385BD-C124-6087-1F62-81AD3C4EB5E0}"/>
          </ac:picMkLst>
        </pc:picChg>
      </pc:sldChg>
      <pc:sldChg chg="modSp new">
        <pc:chgData name="Julie Joyce" userId="S::jjoyce@st-maryangel.walsall.sch.uk::26758931-e1c6-4c80-9a99-e47334b13854" providerId="AD" clId="Web-{8F9754CE-ADB6-EE34-8509-26EFFF92332D}" dt="2024-06-18T18:22:01.414" v="812" actId="20577"/>
        <pc:sldMkLst>
          <pc:docMk/>
          <pc:sldMk cId="1443715822" sldId="289"/>
        </pc:sldMkLst>
        <pc:spChg chg="mod">
          <ac:chgData name="Julie Joyce" userId="S::jjoyce@st-maryangel.walsall.sch.uk::26758931-e1c6-4c80-9a99-e47334b13854" providerId="AD" clId="Web-{8F9754CE-ADB6-EE34-8509-26EFFF92332D}" dt="2024-06-18T18:21:05.488" v="788" actId="20577"/>
          <ac:spMkLst>
            <pc:docMk/>
            <pc:sldMk cId="1443715822" sldId="289"/>
            <ac:spMk id="2" creationId="{8AB7FA44-2AE8-E756-462A-C5AD3D7CA228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22:01.414" v="812" actId="20577"/>
          <ac:spMkLst>
            <pc:docMk/>
            <pc:sldMk cId="1443715822" sldId="289"/>
            <ac:spMk id="3" creationId="{B73E4EAB-2710-4DF4-0E6E-713E68FC3609}"/>
          </ac:spMkLst>
        </pc:spChg>
      </pc:sldChg>
      <pc:sldChg chg="addSp delSp modSp new">
        <pc:chgData name="Julie Joyce" userId="S::jjoyce@st-maryangel.walsall.sch.uk::26758931-e1c6-4c80-9a99-e47334b13854" providerId="AD" clId="Web-{8F9754CE-ADB6-EE34-8509-26EFFF92332D}" dt="2024-06-18T18:30:41.498" v="892" actId="20577"/>
        <pc:sldMkLst>
          <pc:docMk/>
          <pc:sldMk cId="1536721299" sldId="290"/>
        </pc:sldMkLst>
        <pc:spChg chg="mod">
          <ac:chgData name="Julie Joyce" userId="S::jjoyce@st-maryangel.walsall.sch.uk::26758931-e1c6-4c80-9a99-e47334b13854" providerId="AD" clId="Web-{8F9754CE-ADB6-EE34-8509-26EFFF92332D}" dt="2024-06-18T18:23:56.563" v="825" actId="20577"/>
          <ac:spMkLst>
            <pc:docMk/>
            <pc:sldMk cId="1536721299" sldId="290"/>
            <ac:spMk id="2" creationId="{75FE3BE0-825E-691E-D85C-396D5E8FEC64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30:41.498" v="892" actId="20577"/>
          <ac:spMkLst>
            <pc:docMk/>
            <pc:sldMk cId="1536721299" sldId="290"/>
            <ac:spMk id="3" creationId="{639C4623-F5B9-B30C-F8BC-6894A6496AD0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8:27:52.033" v="827"/>
          <ac:spMkLst>
            <pc:docMk/>
            <pc:sldMk cId="1536721299" sldId="290"/>
            <ac:spMk id="4" creationId="{988A5BA3-E0D2-4B02-A8C0-A2A16A04D2A6}"/>
          </ac:spMkLst>
        </pc:spChg>
        <pc:spChg chg="mod">
          <ac:chgData name="Julie Joyce" userId="S::jjoyce@st-maryangel.walsall.sch.uk::26758931-e1c6-4c80-9a99-e47334b13854" providerId="AD" clId="Web-{8F9754CE-ADB6-EE34-8509-26EFFF92332D}" dt="2024-06-18T18:30:23.794" v="885" actId="14100"/>
          <ac:spMkLst>
            <pc:docMk/>
            <pc:sldMk cId="1536721299" sldId="290"/>
            <ac:spMk id="5" creationId="{44020FA8-2AD0-FEB1-8FD6-94B724B4F946}"/>
          </ac:spMkLst>
        </pc:spChg>
        <pc:spChg chg="del">
          <ac:chgData name="Julie Joyce" userId="S::jjoyce@st-maryangel.walsall.sch.uk::26758931-e1c6-4c80-9a99-e47334b13854" providerId="AD" clId="Web-{8F9754CE-ADB6-EE34-8509-26EFFF92332D}" dt="2024-06-18T18:24:04.032" v="826"/>
          <ac:spMkLst>
            <pc:docMk/>
            <pc:sldMk cId="1536721299" sldId="290"/>
            <ac:spMk id="6" creationId="{5D13FF32-F369-129F-EC4D-9C184AABD693}"/>
          </ac:spMkLst>
        </pc:spChg>
        <pc:picChg chg="add mod ord">
          <ac:chgData name="Julie Joyce" userId="S::jjoyce@st-maryangel.walsall.sch.uk::26758931-e1c6-4c80-9a99-e47334b13854" providerId="AD" clId="Web-{8F9754CE-ADB6-EE34-8509-26EFFF92332D}" dt="2024-06-18T18:24:04.032" v="826"/>
          <ac:picMkLst>
            <pc:docMk/>
            <pc:sldMk cId="1536721299" sldId="290"/>
            <ac:picMk id="7" creationId="{B81CCD5F-6690-9C72-43A2-2C0FB8D7767E}"/>
          </ac:picMkLst>
        </pc:picChg>
        <pc:picChg chg="add mod ord">
          <ac:chgData name="Julie Joyce" userId="S::jjoyce@st-maryangel.walsall.sch.uk::26758931-e1c6-4c80-9a99-e47334b13854" providerId="AD" clId="Web-{8F9754CE-ADB6-EE34-8509-26EFFF92332D}" dt="2024-06-18T18:28:29.989" v="830" actId="14100"/>
          <ac:picMkLst>
            <pc:docMk/>
            <pc:sldMk cId="1536721299" sldId="290"/>
            <ac:picMk id="8" creationId="{7EC4FBC1-1AD7-F846-531A-C3B2DE55E2C4}"/>
          </ac:picMkLst>
        </pc:picChg>
      </pc:sldChg>
    </pc:docChg>
  </pc:docChgLst>
  <pc:docChgLst>
    <pc:chgData name="Julie Joyce" userId="S::jjoyce@st-maryangel.walsall.sch.uk::26758931-e1c6-4c80-9a99-e47334b13854" providerId="AD" clId="Web-{812D2AB8-6CCC-473D-EC01-CF8F79FC67E4}"/>
    <pc:docChg chg="addSld modSld">
      <pc:chgData name="Julie Joyce" userId="S::jjoyce@st-maryangel.walsall.sch.uk::26758931-e1c6-4c80-9a99-e47334b13854" providerId="AD" clId="Web-{812D2AB8-6CCC-473D-EC01-CF8F79FC67E4}" dt="2024-06-18T18:46:59.089" v="123" actId="20577"/>
      <pc:docMkLst>
        <pc:docMk/>
      </pc:docMkLst>
      <pc:sldChg chg="modSp">
        <pc:chgData name="Julie Joyce" userId="S::jjoyce@st-maryangel.walsall.sch.uk::26758931-e1c6-4c80-9a99-e47334b13854" providerId="AD" clId="Web-{812D2AB8-6CCC-473D-EC01-CF8F79FC67E4}" dt="2024-06-18T18:32:55.313" v="1" actId="20577"/>
        <pc:sldMkLst>
          <pc:docMk/>
          <pc:sldMk cId="1873947095" sldId="270"/>
        </pc:sldMkLst>
        <pc:spChg chg="mod">
          <ac:chgData name="Julie Joyce" userId="S::jjoyce@st-maryangel.walsall.sch.uk::26758931-e1c6-4c80-9a99-e47334b13854" providerId="AD" clId="Web-{812D2AB8-6CCC-473D-EC01-CF8F79FC67E4}" dt="2024-06-18T18:32:55.313" v="1" actId="20577"/>
          <ac:spMkLst>
            <pc:docMk/>
            <pc:sldMk cId="1873947095" sldId="270"/>
            <ac:spMk id="3" creationId="{00000000-0000-0000-0000-000000000000}"/>
          </ac:spMkLst>
        </pc:spChg>
      </pc:sldChg>
      <pc:sldChg chg="modSp">
        <pc:chgData name="Julie Joyce" userId="S::jjoyce@st-maryangel.walsall.sch.uk::26758931-e1c6-4c80-9a99-e47334b13854" providerId="AD" clId="Web-{812D2AB8-6CCC-473D-EC01-CF8F79FC67E4}" dt="2024-06-18T18:34:39.992" v="14" actId="20577"/>
        <pc:sldMkLst>
          <pc:docMk/>
          <pc:sldMk cId="213999014" sldId="274"/>
        </pc:sldMkLst>
        <pc:spChg chg="mod">
          <ac:chgData name="Julie Joyce" userId="S::jjoyce@st-maryangel.walsall.sch.uk::26758931-e1c6-4c80-9a99-e47334b13854" providerId="AD" clId="Web-{812D2AB8-6CCC-473D-EC01-CF8F79FC67E4}" dt="2024-06-18T18:34:39.992" v="14" actId="20577"/>
          <ac:spMkLst>
            <pc:docMk/>
            <pc:sldMk cId="213999014" sldId="274"/>
            <ac:spMk id="4" creationId="{00000000-0000-0000-0000-000000000000}"/>
          </ac:spMkLst>
        </pc:spChg>
      </pc:sldChg>
      <pc:sldChg chg="modSp">
        <pc:chgData name="Julie Joyce" userId="S::jjoyce@st-maryangel.walsall.sch.uk::26758931-e1c6-4c80-9a99-e47334b13854" providerId="AD" clId="Web-{812D2AB8-6CCC-473D-EC01-CF8F79FC67E4}" dt="2024-06-18T18:39:18.182" v="106" actId="20577"/>
        <pc:sldMkLst>
          <pc:docMk/>
          <pc:sldMk cId="405753581" sldId="279"/>
        </pc:sldMkLst>
        <pc:spChg chg="mod">
          <ac:chgData name="Julie Joyce" userId="S::jjoyce@st-maryangel.walsall.sch.uk::26758931-e1c6-4c80-9a99-e47334b13854" providerId="AD" clId="Web-{812D2AB8-6CCC-473D-EC01-CF8F79FC67E4}" dt="2024-06-18T18:39:18.182" v="106" actId="20577"/>
          <ac:spMkLst>
            <pc:docMk/>
            <pc:sldMk cId="405753581" sldId="279"/>
            <ac:spMk id="4" creationId="{CA891176-4EF6-A654-F5D4-58DE88CE579E}"/>
          </ac:spMkLst>
        </pc:spChg>
      </pc:sldChg>
      <pc:sldChg chg="modSp">
        <pc:chgData name="Julie Joyce" userId="S::jjoyce@st-maryangel.walsall.sch.uk::26758931-e1c6-4c80-9a99-e47334b13854" providerId="AD" clId="Web-{812D2AB8-6CCC-473D-EC01-CF8F79FC67E4}" dt="2024-06-18T18:37:50.598" v="46" actId="20577"/>
        <pc:sldMkLst>
          <pc:docMk/>
          <pc:sldMk cId="1673752859" sldId="284"/>
        </pc:sldMkLst>
        <pc:spChg chg="mod">
          <ac:chgData name="Julie Joyce" userId="S::jjoyce@st-maryangel.walsall.sch.uk::26758931-e1c6-4c80-9a99-e47334b13854" providerId="AD" clId="Web-{812D2AB8-6CCC-473D-EC01-CF8F79FC67E4}" dt="2024-06-18T18:37:50.598" v="46" actId="20577"/>
          <ac:spMkLst>
            <pc:docMk/>
            <pc:sldMk cId="1673752859" sldId="284"/>
            <ac:spMk id="4" creationId="{B7EB77A9-A90E-95D8-C5A9-CDDDE90BBB07}"/>
          </ac:spMkLst>
        </pc:spChg>
      </pc:sldChg>
      <pc:sldChg chg="modSp">
        <pc:chgData name="Julie Joyce" userId="S::jjoyce@st-maryangel.walsall.sch.uk::26758931-e1c6-4c80-9a99-e47334b13854" providerId="AD" clId="Web-{812D2AB8-6CCC-473D-EC01-CF8F79FC67E4}" dt="2024-06-18T18:46:59.089" v="123" actId="20577"/>
        <pc:sldMkLst>
          <pc:docMk/>
          <pc:sldMk cId="1665950416" sldId="286"/>
        </pc:sldMkLst>
        <pc:spChg chg="mod">
          <ac:chgData name="Julie Joyce" userId="S::jjoyce@st-maryangel.walsall.sch.uk::26758931-e1c6-4c80-9a99-e47334b13854" providerId="AD" clId="Web-{812D2AB8-6CCC-473D-EC01-CF8F79FC67E4}" dt="2024-06-18T18:46:59.089" v="123" actId="20577"/>
          <ac:spMkLst>
            <pc:docMk/>
            <pc:sldMk cId="1665950416" sldId="286"/>
            <ac:spMk id="3" creationId="{3001E88B-6DC2-46E5-B26B-4ABA5366001D}"/>
          </ac:spMkLst>
        </pc:spChg>
      </pc:sldChg>
      <pc:sldChg chg="modSp new">
        <pc:chgData name="Julie Joyce" userId="S::jjoyce@st-maryangel.walsall.sch.uk::26758931-e1c6-4c80-9a99-e47334b13854" providerId="AD" clId="Web-{812D2AB8-6CCC-473D-EC01-CF8F79FC67E4}" dt="2024-06-18T18:37:03.533" v="45" actId="20577"/>
        <pc:sldMkLst>
          <pc:docMk/>
          <pc:sldMk cId="3043860717" sldId="291"/>
        </pc:sldMkLst>
        <pc:spChg chg="mod">
          <ac:chgData name="Julie Joyce" userId="S::jjoyce@st-maryangel.walsall.sch.uk::26758931-e1c6-4c80-9a99-e47334b13854" providerId="AD" clId="Web-{812D2AB8-6CCC-473D-EC01-CF8F79FC67E4}" dt="2024-06-18T18:37:03.533" v="45" actId="20577"/>
          <ac:spMkLst>
            <pc:docMk/>
            <pc:sldMk cId="3043860717" sldId="291"/>
            <ac:spMk id="2" creationId="{4C8A76A1-8801-F797-AC15-522E7C80746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D46AA4-525B-4A6E-9D35-010EF0092B05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8C0B1C8-B2B9-400F-AABF-8485D682C9BA}">
      <dgm:prSet phldrT="[Text]" phldr="0"/>
      <dgm:spPr/>
      <dgm:t>
        <a:bodyPr/>
        <a:lstStyle/>
        <a:p>
          <a:pPr rtl="0"/>
          <a:r>
            <a:rPr lang="en-US" dirty="0">
              <a:latin typeface="Century Schoolbook" panose="02040604050505020304"/>
            </a:rPr>
            <a:t>Gardening Club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Group A, 3 tasks linked to it"/>
        </a:ext>
      </dgm:extLst>
    </dgm:pt>
    <dgm:pt modelId="{51FDB88D-1894-4416-AA70-D9E2693B01FE}" type="parTrans" cxnId="{0E07CB7A-3EE5-4096-BD74-5BA3980334E4}">
      <dgm:prSet/>
      <dgm:spPr/>
      <dgm:t>
        <a:bodyPr/>
        <a:lstStyle/>
        <a:p>
          <a:endParaRPr lang="en-US"/>
        </a:p>
      </dgm:t>
    </dgm:pt>
    <dgm:pt modelId="{A7B7D98B-4FC8-4C20-A9CD-652C294217C8}" type="sibTrans" cxnId="{0E07CB7A-3EE5-4096-BD74-5BA3980334E4}">
      <dgm:prSet/>
      <dgm:spPr/>
      <dgm:t>
        <a:bodyPr/>
        <a:lstStyle/>
        <a:p>
          <a:endParaRPr lang="en-US"/>
        </a:p>
      </dgm:t>
    </dgm:pt>
    <dgm:pt modelId="{6939F7AB-09E5-467C-BAA7-FBF976F5EBFC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Planning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Group A - Task 1"/>
        </a:ext>
      </dgm:extLst>
    </dgm:pt>
    <dgm:pt modelId="{56AD5051-D072-4F73-8B7F-44EDF0717926}" type="parTrans" cxnId="{9FD5E9B9-B5C0-440B-8D72-164D9236C435}">
      <dgm:prSet/>
      <dgm:spPr/>
      <dgm:t>
        <a:bodyPr/>
        <a:lstStyle/>
        <a:p>
          <a:endParaRPr lang="en-US"/>
        </a:p>
      </dgm:t>
    </dgm:pt>
    <dgm:pt modelId="{1E6B548D-51E8-404D-A070-49B5A2AB4EE7}" type="sibTrans" cxnId="{9FD5E9B9-B5C0-440B-8D72-164D9236C435}">
      <dgm:prSet/>
      <dgm:spPr/>
      <dgm:t>
        <a:bodyPr/>
        <a:lstStyle/>
        <a:p>
          <a:endParaRPr lang="en-US"/>
        </a:p>
      </dgm:t>
    </dgm:pt>
    <dgm:pt modelId="{1C5A8755-2FFC-4EC7-868A-935C02368183}">
      <dgm:prSet phldrT="[Text]" phldr="0"/>
      <dgm:spPr/>
      <dgm:t>
        <a:bodyPr/>
        <a:lstStyle/>
        <a:p>
          <a:pPr rtl="0"/>
          <a:r>
            <a:rPr lang="en-US" dirty="0">
              <a:latin typeface="Century Schoolbook" panose="02040604050505020304"/>
            </a:rPr>
            <a:t>New Skills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Group A - Task 2"/>
        </a:ext>
      </dgm:extLst>
    </dgm:pt>
    <dgm:pt modelId="{EE1B93C3-7F00-4B8C-9E74-C28DCB633462}" type="parTrans" cxnId="{E0C9669C-26F4-48EF-99C9-47434AC58364}">
      <dgm:prSet/>
      <dgm:spPr/>
      <dgm:t>
        <a:bodyPr/>
        <a:lstStyle/>
        <a:p>
          <a:endParaRPr lang="en-US"/>
        </a:p>
      </dgm:t>
    </dgm:pt>
    <dgm:pt modelId="{780E5391-A680-45C7-B17D-E634A338763A}" type="sibTrans" cxnId="{E0C9669C-26F4-48EF-99C9-47434AC58364}">
      <dgm:prSet/>
      <dgm:spPr/>
      <dgm:t>
        <a:bodyPr/>
        <a:lstStyle/>
        <a:p>
          <a:endParaRPr lang="en-US"/>
        </a:p>
      </dgm:t>
    </dgm:pt>
    <dgm:pt modelId="{3424415D-A506-4528-A875-275577C3D636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Wellbeing</a:t>
          </a:r>
          <a:endParaRPr lang="en-US" dirty="0"/>
        </a:p>
      </dgm:t>
      <dgm:extLst>
        <a:ext uri="{E40237B7-FDA0-4F09-8148-C483321AD2D9}">
          <dgm14:cNvPr xmlns:dgm14="http://schemas.microsoft.com/office/drawing/2010/diagram" id="0" name="" title="Group A - Task 3"/>
        </a:ext>
      </dgm:extLst>
    </dgm:pt>
    <dgm:pt modelId="{5FDA453C-1C4A-47CC-BC6E-98D9740634AF}" type="parTrans" cxnId="{848D5712-20C4-4550-90EB-623031F20B5F}">
      <dgm:prSet/>
      <dgm:spPr/>
      <dgm:t>
        <a:bodyPr/>
        <a:lstStyle/>
        <a:p>
          <a:endParaRPr lang="en-US"/>
        </a:p>
      </dgm:t>
    </dgm:pt>
    <dgm:pt modelId="{498466F1-BB51-48A1-A25E-4E812D0348CD}" type="sibTrans" cxnId="{848D5712-20C4-4550-90EB-623031F20B5F}">
      <dgm:prSet/>
      <dgm:spPr/>
      <dgm:t>
        <a:bodyPr/>
        <a:lstStyle/>
        <a:p>
          <a:endParaRPr lang="en-US"/>
        </a:p>
      </dgm:t>
    </dgm:pt>
    <dgm:pt modelId="{843A5684-D7CB-42F3-B88A-2496BD8411C7}" type="pres">
      <dgm:prSet presAssocID="{94D46AA4-525B-4A6E-9D35-010EF0092B0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79392B8-76D1-4A5C-AB86-5DE6B3524CE9}" type="pres">
      <dgm:prSet presAssocID="{B8C0B1C8-B2B9-400F-AABF-8485D682C9BA}" presName="centerShape" presStyleLbl="node0" presStyleIdx="0" presStyleCnt="1"/>
      <dgm:spPr/>
    </dgm:pt>
    <dgm:pt modelId="{B9B7DDC7-2E8F-4126-B340-CFACCA6FC990}" type="pres">
      <dgm:prSet presAssocID="{56AD5051-D072-4F73-8B7F-44EDF0717926}" presName="Name9" presStyleLbl="parChTrans1D2" presStyleIdx="0" presStyleCnt="3"/>
      <dgm:spPr/>
    </dgm:pt>
    <dgm:pt modelId="{AF5D57E6-B207-479F-85E3-D4246D055A32}" type="pres">
      <dgm:prSet presAssocID="{56AD5051-D072-4F73-8B7F-44EDF0717926}" presName="connTx" presStyleLbl="parChTrans1D2" presStyleIdx="0" presStyleCnt="3"/>
      <dgm:spPr/>
    </dgm:pt>
    <dgm:pt modelId="{CE9BA46E-22DD-49B7-9054-532344B08733}" type="pres">
      <dgm:prSet presAssocID="{6939F7AB-09E5-467C-BAA7-FBF976F5EBFC}" presName="node" presStyleLbl="node1" presStyleIdx="0" presStyleCnt="3">
        <dgm:presLayoutVars>
          <dgm:bulletEnabled val="1"/>
        </dgm:presLayoutVars>
      </dgm:prSet>
      <dgm:spPr/>
    </dgm:pt>
    <dgm:pt modelId="{CE89B881-432E-4854-BED0-3DF835649CEA}" type="pres">
      <dgm:prSet presAssocID="{EE1B93C3-7F00-4B8C-9E74-C28DCB633462}" presName="Name9" presStyleLbl="parChTrans1D2" presStyleIdx="1" presStyleCnt="3"/>
      <dgm:spPr/>
    </dgm:pt>
    <dgm:pt modelId="{DD109CFA-2D39-40CB-AFAF-6C45E5926F90}" type="pres">
      <dgm:prSet presAssocID="{EE1B93C3-7F00-4B8C-9E74-C28DCB633462}" presName="connTx" presStyleLbl="parChTrans1D2" presStyleIdx="1" presStyleCnt="3"/>
      <dgm:spPr/>
    </dgm:pt>
    <dgm:pt modelId="{6BF76865-717B-43A6-BB02-32B552F35CDD}" type="pres">
      <dgm:prSet presAssocID="{1C5A8755-2FFC-4EC7-868A-935C02368183}" presName="node" presStyleLbl="node1" presStyleIdx="1" presStyleCnt="3">
        <dgm:presLayoutVars>
          <dgm:bulletEnabled val="1"/>
        </dgm:presLayoutVars>
      </dgm:prSet>
      <dgm:spPr/>
    </dgm:pt>
    <dgm:pt modelId="{C32BA6B1-6F2B-4619-99B0-9D1DF20792BD}" type="pres">
      <dgm:prSet presAssocID="{5FDA453C-1C4A-47CC-BC6E-98D9740634AF}" presName="Name9" presStyleLbl="parChTrans1D2" presStyleIdx="2" presStyleCnt="3"/>
      <dgm:spPr/>
    </dgm:pt>
    <dgm:pt modelId="{56497F68-985F-4670-AF26-6DD4CAEB5DB4}" type="pres">
      <dgm:prSet presAssocID="{5FDA453C-1C4A-47CC-BC6E-98D9740634AF}" presName="connTx" presStyleLbl="parChTrans1D2" presStyleIdx="2" presStyleCnt="3"/>
      <dgm:spPr/>
    </dgm:pt>
    <dgm:pt modelId="{57BF1041-6235-4146-9B37-1A10286DB56A}" type="pres">
      <dgm:prSet presAssocID="{3424415D-A506-4528-A875-275577C3D636}" presName="node" presStyleLbl="node1" presStyleIdx="2" presStyleCnt="3">
        <dgm:presLayoutVars>
          <dgm:bulletEnabled val="1"/>
        </dgm:presLayoutVars>
      </dgm:prSet>
      <dgm:spPr/>
    </dgm:pt>
  </dgm:ptLst>
  <dgm:cxnLst>
    <dgm:cxn modelId="{848D5712-20C4-4550-90EB-623031F20B5F}" srcId="{B8C0B1C8-B2B9-400F-AABF-8485D682C9BA}" destId="{3424415D-A506-4528-A875-275577C3D636}" srcOrd="2" destOrd="0" parTransId="{5FDA453C-1C4A-47CC-BC6E-98D9740634AF}" sibTransId="{498466F1-BB51-48A1-A25E-4E812D0348CD}"/>
    <dgm:cxn modelId="{A58C062F-70B5-46BA-90FA-61D7ED21BBEE}" type="presOf" srcId="{EE1B93C3-7F00-4B8C-9E74-C28DCB633462}" destId="{DD109CFA-2D39-40CB-AFAF-6C45E5926F90}" srcOrd="1" destOrd="0" presId="urn:microsoft.com/office/officeart/2005/8/layout/radial1"/>
    <dgm:cxn modelId="{FCD2C02F-3E25-4D80-8E77-13887B6F7B35}" type="presOf" srcId="{3424415D-A506-4528-A875-275577C3D636}" destId="{57BF1041-6235-4146-9B37-1A10286DB56A}" srcOrd="0" destOrd="0" presId="urn:microsoft.com/office/officeart/2005/8/layout/radial1"/>
    <dgm:cxn modelId="{2B0C0132-2529-47B9-9BA2-431BA990898A}" type="presOf" srcId="{6939F7AB-09E5-467C-BAA7-FBF976F5EBFC}" destId="{CE9BA46E-22DD-49B7-9054-532344B08733}" srcOrd="0" destOrd="0" presId="urn:microsoft.com/office/officeart/2005/8/layout/radial1"/>
    <dgm:cxn modelId="{5893E364-0FF2-449A-B20E-66206913C69F}" type="presOf" srcId="{B8C0B1C8-B2B9-400F-AABF-8485D682C9BA}" destId="{479392B8-76D1-4A5C-AB86-5DE6B3524CE9}" srcOrd="0" destOrd="0" presId="urn:microsoft.com/office/officeart/2005/8/layout/radial1"/>
    <dgm:cxn modelId="{71C6A146-3D39-43A2-921D-793584BA7561}" type="presOf" srcId="{5FDA453C-1C4A-47CC-BC6E-98D9740634AF}" destId="{56497F68-985F-4670-AF26-6DD4CAEB5DB4}" srcOrd="1" destOrd="0" presId="urn:microsoft.com/office/officeart/2005/8/layout/radial1"/>
    <dgm:cxn modelId="{0E07CB7A-3EE5-4096-BD74-5BA3980334E4}" srcId="{94D46AA4-525B-4A6E-9D35-010EF0092B05}" destId="{B8C0B1C8-B2B9-400F-AABF-8485D682C9BA}" srcOrd="0" destOrd="0" parTransId="{51FDB88D-1894-4416-AA70-D9E2693B01FE}" sibTransId="{A7B7D98B-4FC8-4C20-A9CD-652C294217C8}"/>
    <dgm:cxn modelId="{59256581-6939-450A-AB49-B2E61828BFE2}" type="presOf" srcId="{56AD5051-D072-4F73-8B7F-44EDF0717926}" destId="{B9B7DDC7-2E8F-4126-B340-CFACCA6FC990}" srcOrd="0" destOrd="0" presId="urn:microsoft.com/office/officeart/2005/8/layout/radial1"/>
    <dgm:cxn modelId="{E0C9669C-26F4-48EF-99C9-47434AC58364}" srcId="{B8C0B1C8-B2B9-400F-AABF-8485D682C9BA}" destId="{1C5A8755-2FFC-4EC7-868A-935C02368183}" srcOrd="1" destOrd="0" parTransId="{EE1B93C3-7F00-4B8C-9E74-C28DCB633462}" sibTransId="{780E5391-A680-45C7-B17D-E634A338763A}"/>
    <dgm:cxn modelId="{E27B7BAA-FE20-4329-9E95-0460ED4459BA}" type="presOf" srcId="{94D46AA4-525B-4A6E-9D35-010EF0092B05}" destId="{843A5684-D7CB-42F3-B88A-2496BD8411C7}" srcOrd="0" destOrd="0" presId="urn:microsoft.com/office/officeart/2005/8/layout/radial1"/>
    <dgm:cxn modelId="{9FD5E9B9-B5C0-440B-8D72-164D9236C435}" srcId="{B8C0B1C8-B2B9-400F-AABF-8485D682C9BA}" destId="{6939F7AB-09E5-467C-BAA7-FBF976F5EBFC}" srcOrd="0" destOrd="0" parTransId="{56AD5051-D072-4F73-8B7F-44EDF0717926}" sibTransId="{1E6B548D-51E8-404D-A070-49B5A2AB4EE7}"/>
    <dgm:cxn modelId="{FF7E51BD-39D0-46FB-8C7C-DD18189DF34D}" type="presOf" srcId="{1C5A8755-2FFC-4EC7-868A-935C02368183}" destId="{6BF76865-717B-43A6-BB02-32B552F35CDD}" srcOrd="0" destOrd="0" presId="urn:microsoft.com/office/officeart/2005/8/layout/radial1"/>
    <dgm:cxn modelId="{CFC778CD-C82C-4EC0-9308-BDC3D360FC05}" type="presOf" srcId="{EE1B93C3-7F00-4B8C-9E74-C28DCB633462}" destId="{CE89B881-432E-4854-BED0-3DF835649CEA}" srcOrd="0" destOrd="0" presId="urn:microsoft.com/office/officeart/2005/8/layout/radial1"/>
    <dgm:cxn modelId="{989CA8E1-029F-4EEC-A89D-3258A76C83CB}" type="presOf" srcId="{5FDA453C-1C4A-47CC-BC6E-98D9740634AF}" destId="{C32BA6B1-6F2B-4619-99B0-9D1DF20792BD}" srcOrd="0" destOrd="0" presId="urn:microsoft.com/office/officeart/2005/8/layout/radial1"/>
    <dgm:cxn modelId="{B08426E8-4AC3-4DEE-8D6D-1E69F0C5CEB9}" type="presOf" srcId="{56AD5051-D072-4F73-8B7F-44EDF0717926}" destId="{AF5D57E6-B207-479F-85E3-D4246D055A32}" srcOrd="1" destOrd="0" presId="urn:microsoft.com/office/officeart/2005/8/layout/radial1"/>
    <dgm:cxn modelId="{0A362395-65AE-4F76-8496-D35155BF1D5A}" type="presParOf" srcId="{843A5684-D7CB-42F3-B88A-2496BD8411C7}" destId="{479392B8-76D1-4A5C-AB86-5DE6B3524CE9}" srcOrd="0" destOrd="0" presId="urn:microsoft.com/office/officeart/2005/8/layout/radial1"/>
    <dgm:cxn modelId="{1F69EF8F-F316-4C8B-9A26-83C46BBD3914}" type="presParOf" srcId="{843A5684-D7CB-42F3-B88A-2496BD8411C7}" destId="{B9B7DDC7-2E8F-4126-B340-CFACCA6FC990}" srcOrd="1" destOrd="0" presId="urn:microsoft.com/office/officeart/2005/8/layout/radial1"/>
    <dgm:cxn modelId="{4C1EB2D0-F05A-4B30-B1DE-61F8CEA8706F}" type="presParOf" srcId="{B9B7DDC7-2E8F-4126-B340-CFACCA6FC990}" destId="{AF5D57E6-B207-479F-85E3-D4246D055A32}" srcOrd="0" destOrd="0" presId="urn:microsoft.com/office/officeart/2005/8/layout/radial1"/>
    <dgm:cxn modelId="{D30D1DD5-808F-47C3-A5A5-CCF7001652C5}" type="presParOf" srcId="{843A5684-D7CB-42F3-B88A-2496BD8411C7}" destId="{CE9BA46E-22DD-49B7-9054-532344B08733}" srcOrd="2" destOrd="0" presId="urn:microsoft.com/office/officeart/2005/8/layout/radial1"/>
    <dgm:cxn modelId="{95B85490-C0AC-4D68-B855-7148467C16D2}" type="presParOf" srcId="{843A5684-D7CB-42F3-B88A-2496BD8411C7}" destId="{CE89B881-432E-4854-BED0-3DF835649CEA}" srcOrd="3" destOrd="0" presId="urn:microsoft.com/office/officeart/2005/8/layout/radial1"/>
    <dgm:cxn modelId="{67C89D9C-44EB-407C-A45E-A4B13C019DFB}" type="presParOf" srcId="{CE89B881-432E-4854-BED0-3DF835649CEA}" destId="{DD109CFA-2D39-40CB-AFAF-6C45E5926F90}" srcOrd="0" destOrd="0" presId="urn:microsoft.com/office/officeart/2005/8/layout/radial1"/>
    <dgm:cxn modelId="{5D8C1BB7-EF23-4BF4-BCD9-D37158466A32}" type="presParOf" srcId="{843A5684-D7CB-42F3-B88A-2496BD8411C7}" destId="{6BF76865-717B-43A6-BB02-32B552F35CDD}" srcOrd="4" destOrd="0" presId="urn:microsoft.com/office/officeart/2005/8/layout/radial1"/>
    <dgm:cxn modelId="{3DEACED0-AA07-4DBD-A938-7B314F3CE26F}" type="presParOf" srcId="{843A5684-D7CB-42F3-B88A-2496BD8411C7}" destId="{C32BA6B1-6F2B-4619-99B0-9D1DF20792BD}" srcOrd="5" destOrd="0" presId="urn:microsoft.com/office/officeart/2005/8/layout/radial1"/>
    <dgm:cxn modelId="{198815C9-62E6-445C-A563-750675B0324A}" type="presParOf" srcId="{C32BA6B1-6F2B-4619-99B0-9D1DF20792BD}" destId="{56497F68-985F-4670-AF26-6DD4CAEB5DB4}" srcOrd="0" destOrd="0" presId="urn:microsoft.com/office/officeart/2005/8/layout/radial1"/>
    <dgm:cxn modelId="{565DD34A-F165-421B-B542-4612D13BA4C2}" type="presParOf" srcId="{843A5684-D7CB-42F3-B88A-2496BD8411C7}" destId="{57BF1041-6235-4146-9B37-1A10286DB56A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815BA6-4412-49AC-9F98-F90E738844C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747F4E-0A05-4266-B882-98E31E264A64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Spinach</a:t>
          </a:r>
          <a:endParaRPr lang="en-US" dirty="0"/>
        </a:p>
      </dgm:t>
    </dgm:pt>
    <dgm:pt modelId="{23BC3B15-6E6C-4CBD-88B7-C6A0EE26B0FD}" type="parTrans" cxnId="{2EFCD01F-AB2C-41ED-A2DC-B31C56801BEA}">
      <dgm:prSet/>
      <dgm:spPr/>
      <dgm:t>
        <a:bodyPr/>
        <a:lstStyle/>
        <a:p>
          <a:endParaRPr lang="en-US"/>
        </a:p>
      </dgm:t>
    </dgm:pt>
    <dgm:pt modelId="{F49B16F8-8E32-4D20-AE2D-58364F79B50A}" type="sibTrans" cxnId="{2EFCD01F-AB2C-41ED-A2DC-B31C56801BEA}">
      <dgm:prSet/>
      <dgm:spPr/>
      <dgm:t>
        <a:bodyPr/>
        <a:lstStyle/>
        <a:p>
          <a:endParaRPr lang="en-US"/>
        </a:p>
      </dgm:t>
    </dgm:pt>
    <dgm:pt modelId="{6740F1AA-BC49-4910-AAAD-B8B10AAAB52E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Carrots</a:t>
          </a:r>
          <a:endParaRPr lang="en-US" dirty="0"/>
        </a:p>
      </dgm:t>
    </dgm:pt>
    <dgm:pt modelId="{45538B6A-4F99-4E9D-B995-AF11D77FD323}" type="parTrans" cxnId="{6C049BDD-2C05-41CB-80F4-32AD8F6F06FE}">
      <dgm:prSet/>
      <dgm:spPr/>
      <dgm:t>
        <a:bodyPr/>
        <a:lstStyle/>
        <a:p>
          <a:endParaRPr lang="en-US"/>
        </a:p>
      </dgm:t>
    </dgm:pt>
    <dgm:pt modelId="{46E476D1-B37E-4095-BCEF-38591C40E68A}" type="sibTrans" cxnId="{6C049BDD-2C05-41CB-80F4-32AD8F6F06FE}">
      <dgm:prSet/>
      <dgm:spPr/>
      <dgm:t>
        <a:bodyPr/>
        <a:lstStyle/>
        <a:p>
          <a:endParaRPr lang="en-US"/>
        </a:p>
      </dgm:t>
    </dgm:pt>
    <dgm:pt modelId="{60FE5330-87AE-49FE-BF18-F0731D4A9606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Potatoes</a:t>
          </a:r>
          <a:endParaRPr lang="en-US" dirty="0"/>
        </a:p>
      </dgm:t>
    </dgm:pt>
    <dgm:pt modelId="{C5E0749A-D1D5-4A56-B8BC-D02E5CE7E9A3}" type="parTrans" cxnId="{FC5748AC-B388-4194-BD8C-A8A8A08E8EEE}">
      <dgm:prSet/>
      <dgm:spPr/>
      <dgm:t>
        <a:bodyPr/>
        <a:lstStyle/>
        <a:p>
          <a:endParaRPr lang="en-US"/>
        </a:p>
      </dgm:t>
    </dgm:pt>
    <dgm:pt modelId="{653D82D7-81BF-4818-9AF3-EEE3BA3DA51C}" type="sibTrans" cxnId="{FC5748AC-B388-4194-BD8C-A8A8A08E8EEE}">
      <dgm:prSet/>
      <dgm:spPr/>
      <dgm:t>
        <a:bodyPr/>
        <a:lstStyle/>
        <a:p>
          <a:endParaRPr lang="en-US"/>
        </a:p>
      </dgm:t>
    </dgm:pt>
    <dgm:pt modelId="{2082DDFD-F0F1-4D6D-85CB-7660FA2C9151}">
      <dgm:prSet phldrT="[Text]"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Radish</a:t>
          </a:r>
          <a:endParaRPr lang="en-US" dirty="0"/>
        </a:p>
      </dgm:t>
    </dgm:pt>
    <dgm:pt modelId="{EFF45198-1607-4BB6-AD57-34A9826EE6F7}" type="parTrans" cxnId="{012E1E71-322A-480F-8EE0-3161BB100605}">
      <dgm:prSet/>
      <dgm:spPr/>
      <dgm:t>
        <a:bodyPr/>
        <a:lstStyle/>
        <a:p>
          <a:endParaRPr lang="en-US"/>
        </a:p>
      </dgm:t>
    </dgm:pt>
    <dgm:pt modelId="{2AC5B72F-D7E6-413F-8BCF-C7303B0129B4}" type="sibTrans" cxnId="{012E1E71-322A-480F-8EE0-3161BB100605}">
      <dgm:prSet/>
      <dgm:spPr/>
      <dgm:t>
        <a:bodyPr/>
        <a:lstStyle/>
        <a:p>
          <a:endParaRPr lang="en-US"/>
        </a:p>
      </dgm:t>
    </dgm:pt>
    <dgm:pt modelId="{C8BA0FF1-C86B-471F-872B-851B7854B38E}">
      <dgm:prSet phldrT="[Text]" phldr="1"/>
      <dgm:spPr/>
      <dgm:t>
        <a:bodyPr/>
        <a:lstStyle/>
        <a:p>
          <a:endParaRPr lang="en-US" dirty="0"/>
        </a:p>
      </dgm:t>
    </dgm:pt>
    <dgm:pt modelId="{CA695FB8-F365-4CAE-91E0-0E2050E13A74}" type="parTrans" cxnId="{B6947C35-7626-42F5-835D-EEF008CD73A9}">
      <dgm:prSet/>
      <dgm:spPr/>
      <dgm:t>
        <a:bodyPr/>
        <a:lstStyle/>
        <a:p>
          <a:endParaRPr lang="en-US"/>
        </a:p>
      </dgm:t>
    </dgm:pt>
    <dgm:pt modelId="{EF42B0B1-1D89-47AC-9264-E582209E90C8}" type="sibTrans" cxnId="{B6947C35-7626-42F5-835D-EEF008CD73A9}">
      <dgm:prSet/>
      <dgm:spPr/>
      <dgm:t>
        <a:bodyPr/>
        <a:lstStyle/>
        <a:p>
          <a:endParaRPr lang="en-US"/>
        </a:p>
      </dgm:t>
    </dgm:pt>
    <dgm:pt modelId="{CFF4DDD9-E1C0-4048-871E-5EEA2CE7E47B}">
      <dgm:prSet phldr="0"/>
      <dgm:spPr/>
      <dgm:t>
        <a:bodyPr/>
        <a:lstStyle/>
        <a:p>
          <a:r>
            <a:rPr lang="en-US" dirty="0">
              <a:latin typeface="Century Schoolbook" panose="02040604050505020304"/>
            </a:rPr>
            <a:t>Lettuce</a:t>
          </a:r>
        </a:p>
      </dgm:t>
    </dgm:pt>
    <dgm:pt modelId="{C882CE1F-0E1A-4465-89E4-FEB15B00469E}" type="parTrans" cxnId="{AF2E0672-1806-4DEA-A28F-B26031419C03}">
      <dgm:prSet/>
      <dgm:spPr/>
    </dgm:pt>
    <dgm:pt modelId="{E9FFC4EE-1BF1-4AAB-B95C-34410E5E432C}" type="sibTrans" cxnId="{AF2E0672-1806-4DEA-A28F-B26031419C03}">
      <dgm:prSet/>
      <dgm:spPr/>
    </dgm:pt>
    <dgm:pt modelId="{B15325DE-E4F4-41BF-8894-9FE7A74D8BEC}">
      <dgm:prSet phldr="0"/>
      <dgm:spPr/>
      <dgm:t>
        <a:bodyPr/>
        <a:lstStyle/>
        <a:p>
          <a:pPr rtl="0"/>
          <a:endParaRPr lang="en-US">
            <a:latin typeface="Century Schoolbook" panose="02040604050505020304"/>
          </a:endParaRPr>
        </a:p>
      </dgm:t>
    </dgm:pt>
    <dgm:pt modelId="{B0B654AA-20E5-4510-8B2D-14B8693E6256}" type="parTrans" cxnId="{E01718E2-FCBD-4D88-82E3-76B5E02501B9}">
      <dgm:prSet/>
      <dgm:spPr/>
    </dgm:pt>
    <dgm:pt modelId="{67E33043-EC67-4727-95B8-0516655E83AA}" type="sibTrans" cxnId="{E01718E2-FCBD-4D88-82E3-76B5E02501B9}">
      <dgm:prSet/>
      <dgm:spPr/>
    </dgm:pt>
    <dgm:pt modelId="{5252E7F0-D198-4C8F-88F4-85E58AC1CC08}">
      <dgm:prSet phldr="0"/>
      <dgm:spPr/>
      <dgm:t>
        <a:bodyPr/>
        <a:lstStyle/>
        <a:p>
          <a:pPr rtl="0"/>
          <a:endParaRPr lang="en-US">
            <a:latin typeface="Century Schoolbook" panose="02040604050505020304"/>
          </a:endParaRPr>
        </a:p>
      </dgm:t>
    </dgm:pt>
    <dgm:pt modelId="{B36C1BE6-F2AC-4C1F-AB00-2C558984D4B5}" type="parTrans" cxnId="{6F8CEF54-AD27-49BD-948D-D63BAE15F0A8}">
      <dgm:prSet/>
      <dgm:spPr/>
    </dgm:pt>
    <dgm:pt modelId="{78E76A41-FD29-494D-A312-F8BB3010C5DE}" type="sibTrans" cxnId="{6F8CEF54-AD27-49BD-948D-D63BAE15F0A8}">
      <dgm:prSet/>
      <dgm:spPr/>
    </dgm:pt>
    <dgm:pt modelId="{AD156564-AF41-4172-AD78-325BB61E27D1}">
      <dgm:prSet phldr="0"/>
      <dgm:spPr/>
      <dgm:t>
        <a:bodyPr/>
        <a:lstStyle/>
        <a:p>
          <a:pPr rtl="0"/>
          <a:endParaRPr lang="en-US">
            <a:latin typeface="Century Schoolbook" panose="02040604050505020304"/>
          </a:endParaRPr>
        </a:p>
      </dgm:t>
    </dgm:pt>
    <dgm:pt modelId="{D2529932-6C37-42BC-AE2E-FAC8265308D5}" type="parTrans" cxnId="{A92EEF4B-8B0C-45AC-A9E5-8B5A5812ECDB}">
      <dgm:prSet/>
      <dgm:spPr/>
    </dgm:pt>
    <dgm:pt modelId="{55CF9E5D-3AFC-4C49-A4FD-EE0FC0113739}" type="sibTrans" cxnId="{A92EEF4B-8B0C-45AC-A9E5-8B5A5812ECDB}">
      <dgm:prSet/>
      <dgm:spPr/>
    </dgm:pt>
    <dgm:pt modelId="{8C01C57A-FAD7-435E-BE1B-BF44FC5F7290}" type="pres">
      <dgm:prSet presAssocID="{14815BA6-4412-49AC-9F98-F90E738844CB}" presName="diagram" presStyleCnt="0">
        <dgm:presLayoutVars>
          <dgm:dir/>
          <dgm:resizeHandles val="exact"/>
        </dgm:presLayoutVars>
      </dgm:prSet>
      <dgm:spPr/>
    </dgm:pt>
    <dgm:pt modelId="{981C3968-3394-4D7B-B6FE-2F905911B267}" type="pres">
      <dgm:prSet presAssocID="{29747F4E-0A05-4266-B882-98E31E264A64}" presName="node" presStyleLbl="node1" presStyleIdx="0" presStyleCnt="9">
        <dgm:presLayoutVars>
          <dgm:bulletEnabled val="1"/>
        </dgm:presLayoutVars>
      </dgm:prSet>
      <dgm:spPr/>
    </dgm:pt>
    <dgm:pt modelId="{96929EC3-366B-449C-B292-B511456C14A3}" type="pres">
      <dgm:prSet presAssocID="{F49B16F8-8E32-4D20-AE2D-58364F79B50A}" presName="sibTrans" presStyleCnt="0"/>
      <dgm:spPr/>
    </dgm:pt>
    <dgm:pt modelId="{9DE619AB-513D-4257-9DAF-5679DD56581F}" type="pres">
      <dgm:prSet presAssocID="{CFF4DDD9-E1C0-4048-871E-5EEA2CE7E47B}" presName="node" presStyleLbl="node1" presStyleIdx="1" presStyleCnt="9">
        <dgm:presLayoutVars>
          <dgm:bulletEnabled val="1"/>
        </dgm:presLayoutVars>
      </dgm:prSet>
      <dgm:spPr/>
    </dgm:pt>
    <dgm:pt modelId="{5E8F7B0D-6E54-468F-8D01-35C1C803952B}" type="pres">
      <dgm:prSet presAssocID="{E9FFC4EE-1BF1-4AAB-B95C-34410E5E432C}" presName="sibTrans" presStyleCnt="0"/>
      <dgm:spPr/>
    </dgm:pt>
    <dgm:pt modelId="{6166F4DD-730C-4CED-81F6-9F6D0A1CAA17}" type="pres">
      <dgm:prSet presAssocID="{6740F1AA-BC49-4910-AAAD-B8B10AAAB52E}" presName="node" presStyleLbl="node1" presStyleIdx="2" presStyleCnt="9">
        <dgm:presLayoutVars>
          <dgm:bulletEnabled val="1"/>
        </dgm:presLayoutVars>
      </dgm:prSet>
      <dgm:spPr/>
    </dgm:pt>
    <dgm:pt modelId="{16A3AE69-56BA-42C0-B542-08A36C7DA37A}" type="pres">
      <dgm:prSet presAssocID="{46E476D1-B37E-4095-BCEF-38591C40E68A}" presName="sibTrans" presStyleCnt="0"/>
      <dgm:spPr/>
    </dgm:pt>
    <dgm:pt modelId="{DD2BFA49-3DC0-4FB1-8367-8194C8FB0724}" type="pres">
      <dgm:prSet presAssocID="{60FE5330-87AE-49FE-BF18-F0731D4A9606}" presName="node" presStyleLbl="node1" presStyleIdx="3" presStyleCnt="9">
        <dgm:presLayoutVars>
          <dgm:bulletEnabled val="1"/>
        </dgm:presLayoutVars>
      </dgm:prSet>
      <dgm:spPr/>
    </dgm:pt>
    <dgm:pt modelId="{304CCB40-1B81-4E03-870A-D28B1452A235}" type="pres">
      <dgm:prSet presAssocID="{653D82D7-81BF-4818-9AF3-EEE3BA3DA51C}" presName="sibTrans" presStyleCnt="0"/>
      <dgm:spPr/>
    </dgm:pt>
    <dgm:pt modelId="{224672E4-0721-4F11-907A-A5EFA0FAED79}" type="pres">
      <dgm:prSet presAssocID="{2082DDFD-F0F1-4D6D-85CB-7660FA2C9151}" presName="node" presStyleLbl="node1" presStyleIdx="4" presStyleCnt="9">
        <dgm:presLayoutVars>
          <dgm:bulletEnabled val="1"/>
        </dgm:presLayoutVars>
      </dgm:prSet>
      <dgm:spPr/>
    </dgm:pt>
    <dgm:pt modelId="{BEEF2352-4B0B-4A27-8ED8-A1E14C7AEDD1}" type="pres">
      <dgm:prSet presAssocID="{2AC5B72F-D7E6-413F-8BCF-C7303B0129B4}" presName="sibTrans" presStyleCnt="0"/>
      <dgm:spPr/>
    </dgm:pt>
    <dgm:pt modelId="{885CEBA7-EC15-4CC5-BF68-8B9B2620AB62}" type="pres">
      <dgm:prSet presAssocID="{C8BA0FF1-C86B-471F-872B-851B7854B38E}" presName="node" presStyleLbl="node1" presStyleIdx="5" presStyleCnt="9">
        <dgm:presLayoutVars>
          <dgm:bulletEnabled val="1"/>
        </dgm:presLayoutVars>
      </dgm:prSet>
      <dgm:spPr/>
    </dgm:pt>
    <dgm:pt modelId="{A8874F54-8634-4475-A742-028ECF4F415E}" type="pres">
      <dgm:prSet presAssocID="{EF42B0B1-1D89-47AC-9264-E582209E90C8}" presName="sibTrans" presStyleCnt="0"/>
      <dgm:spPr/>
    </dgm:pt>
    <dgm:pt modelId="{90E10B13-BA9C-4D3C-8315-6E7BA9D4210D}" type="pres">
      <dgm:prSet presAssocID="{B15325DE-E4F4-41BF-8894-9FE7A74D8BEC}" presName="node" presStyleLbl="node1" presStyleIdx="6" presStyleCnt="9">
        <dgm:presLayoutVars>
          <dgm:bulletEnabled val="1"/>
        </dgm:presLayoutVars>
      </dgm:prSet>
      <dgm:spPr/>
    </dgm:pt>
    <dgm:pt modelId="{FE9B1BD6-471E-4764-9091-30926B09B313}" type="pres">
      <dgm:prSet presAssocID="{67E33043-EC67-4727-95B8-0516655E83AA}" presName="sibTrans" presStyleCnt="0"/>
      <dgm:spPr/>
    </dgm:pt>
    <dgm:pt modelId="{111648B9-179D-4713-A42E-A95E5FC0C6FD}" type="pres">
      <dgm:prSet presAssocID="{5252E7F0-D198-4C8F-88F4-85E58AC1CC08}" presName="node" presStyleLbl="node1" presStyleIdx="7" presStyleCnt="9">
        <dgm:presLayoutVars>
          <dgm:bulletEnabled val="1"/>
        </dgm:presLayoutVars>
      </dgm:prSet>
      <dgm:spPr/>
    </dgm:pt>
    <dgm:pt modelId="{4F27253D-148C-4FAE-A64B-CE31D1B0D462}" type="pres">
      <dgm:prSet presAssocID="{78E76A41-FD29-494D-A312-F8BB3010C5DE}" presName="sibTrans" presStyleCnt="0"/>
      <dgm:spPr/>
    </dgm:pt>
    <dgm:pt modelId="{C0F0838B-AFC2-43CD-BEE2-DAB594BDD69D}" type="pres">
      <dgm:prSet presAssocID="{AD156564-AF41-4172-AD78-325BB61E27D1}" presName="node" presStyleLbl="node1" presStyleIdx="8" presStyleCnt="9">
        <dgm:presLayoutVars>
          <dgm:bulletEnabled val="1"/>
        </dgm:presLayoutVars>
      </dgm:prSet>
      <dgm:spPr/>
    </dgm:pt>
  </dgm:ptLst>
  <dgm:cxnLst>
    <dgm:cxn modelId="{607D7304-4036-458E-9813-0A3C528396B9}" type="presOf" srcId="{2082DDFD-F0F1-4D6D-85CB-7660FA2C9151}" destId="{224672E4-0721-4F11-907A-A5EFA0FAED79}" srcOrd="0" destOrd="0" presId="urn:microsoft.com/office/officeart/2005/8/layout/default"/>
    <dgm:cxn modelId="{5091CF11-7856-4E50-A9F8-DD5EDD569E60}" type="presOf" srcId="{5252E7F0-D198-4C8F-88F4-85E58AC1CC08}" destId="{111648B9-179D-4713-A42E-A95E5FC0C6FD}" srcOrd="0" destOrd="0" presId="urn:microsoft.com/office/officeart/2005/8/layout/default"/>
    <dgm:cxn modelId="{2EFCD01F-AB2C-41ED-A2DC-B31C56801BEA}" srcId="{14815BA6-4412-49AC-9F98-F90E738844CB}" destId="{29747F4E-0A05-4266-B882-98E31E264A64}" srcOrd="0" destOrd="0" parTransId="{23BC3B15-6E6C-4CBD-88B7-C6A0EE26B0FD}" sibTransId="{F49B16F8-8E32-4D20-AE2D-58364F79B50A}"/>
    <dgm:cxn modelId="{D8249C21-15FE-4F42-B70C-3F655C47296E}" type="presOf" srcId="{14815BA6-4412-49AC-9F98-F90E738844CB}" destId="{8C01C57A-FAD7-435E-BE1B-BF44FC5F7290}" srcOrd="0" destOrd="0" presId="urn:microsoft.com/office/officeart/2005/8/layout/default"/>
    <dgm:cxn modelId="{1E2D6F30-E4A4-42AA-850C-42C2854130B9}" type="presOf" srcId="{CFF4DDD9-E1C0-4048-871E-5EEA2CE7E47B}" destId="{9DE619AB-513D-4257-9DAF-5679DD56581F}" srcOrd="0" destOrd="0" presId="urn:microsoft.com/office/officeart/2005/8/layout/default"/>
    <dgm:cxn modelId="{B6947C35-7626-42F5-835D-EEF008CD73A9}" srcId="{14815BA6-4412-49AC-9F98-F90E738844CB}" destId="{C8BA0FF1-C86B-471F-872B-851B7854B38E}" srcOrd="5" destOrd="0" parTransId="{CA695FB8-F365-4CAE-91E0-0E2050E13A74}" sibTransId="{EF42B0B1-1D89-47AC-9264-E582209E90C8}"/>
    <dgm:cxn modelId="{A92EEF4B-8B0C-45AC-A9E5-8B5A5812ECDB}" srcId="{14815BA6-4412-49AC-9F98-F90E738844CB}" destId="{AD156564-AF41-4172-AD78-325BB61E27D1}" srcOrd="8" destOrd="0" parTransId="{D2529932-6C37-42BC-AE2E-FAC8265308D5}" sibTransId="{55CF9E5D-3AFC-4C49-A4FD-EE0FC0113739}"/>
    <dgm:cxn modelId="{B3AF614E-AECB-449E-A7B8-1D92857A6A3A}" type="presOf" srcId="{AD156564-AF41-4172-AD78-325BB61E27D1}" destId="{C0F0838B-AFC2-43CD-BEE2-DAB594BDD69D}" srcOrd="0" destOrd="0" presId="urn:microsoft.com/office/officeart/2005/8/layout/default"/>
    <dgm:cxn modelId="{012E1E71-322A-480F-8EE0-3161BB100605}" srcId="{14815BA6-4412-49AC-9F98-F90E738844CB}" destId="{2082DDFD-F0F1-4D6D-85CB-7660FA2C9151}" srcOrd="4" destOrd="0" parTransId="{EFF45198-1607-4BB6-AD57-34A9826EE6F7}" sibTransId="{2AC5B72F-D7E6-413F-8BCF-C7303B0129B4}"/>
    <dgm:cxn modelId="{AF2E0672-1806-4DEA-A28F-B26031419C03}" srcId="{14815BA6-4412-49AC-9F98-F90E738844CB}" destId="{CFF4DDD9-E1C0-4048-871E-5EEA2CE7E47B}" srcOrd="1" destOrd="0" parTransId="{C882CE1F-0E1A-4465-89E4-FEB15B00469E}" sibTransId="{E9FFC4EE-1BF1-4AAB-B95C-34410E5E432C}"/>
    <dgm:cxn modelId="{6F8CEF54-AD27-49BD-948D-D63BAE15F0A8}" srcId="{14815BA6-4412-49AC-9F98-F90E738844CB}" destId="{5252E7F0-D198-4C8F-88F4-85E58AC1CC08}" srcOrd="7" destOrd="0" parTransId="{B36C1BE6-F2AC-4C1F-AB00-2C558984D4B5}" sibTransId="{78E76A41-FD29-494D-A312-F8BB3010C5DE}"/>
    <dgm:cxn modelId="{A952AE94-7DD0-4219-9E9D-B0475DFB321D}" type="presOf" srcId="{29747F4E-0A05-4266-B882-98E31E264A64}" destId="{981C3968-3394-4D7B-B6FE-2F905911B267}" srcOrd="0" destOrd="0" presId="urn:microsoft.com/office/officeart/2005/8/layout/default"/>
    <dgm:cxn modelId="{4443F994-62FA-4615-98A9-9C2FA24B7A2B}" type="presOf" srcId="{C8BA0FF1-C86B-471F-872B-851B7854B38E}" destId="{885CEBA7-EC15-4CC5-BF68-8B9B2620AB62}" srcOrd="0" destOrd="0" presId="urn:microsoft.com/office/officeart/2005/8/layout/default"/>
    <dgm:cxn modelId="{A6941DA0-3158-44E2-A00D-38028753DD3F}" type="presOf" srcId="{6740F1AA-BC49-4910-AAAD-B8B10AAAB52E}" destId="{6166F4DD-730C-4CED-81F6-9F6D0A1CAA17}" srcOrd="0" destOrd="0" presId="urn:microsoft.com/office/officeart/2005/8/layout/default"/>
    <dgm:cxn modelId="{FC5748AC-B388-4194-BD8C-A8A8A08E8EEE}" srcId="{14815BA6-4412-49AC-9F98-F90E738844CB}" destId="{60FE5330-87AE-49FE-BF18-F0731D4A9606}" srcOrd="3" destOrd="0" parTransId="{C5E0749A-D1D5-4A56-B8BC-D02E5CE7E9A3}" sibTransId="{653D82D7-81BF-4818-9AF3-EEE3BA3DA51C}"/>
    <dgm:cxn modelId="{CF127DB0-C1D8-4EE5-9F01-273C7A9ACA42}" type="presOf" srcId="{B15325DE-E4F4-41BF-8894-9FE7A74D8BEC}" destId="{90E10B13-BA9C-4D3C-8315-6E7BA9D4210D}" srcOrd="0" destOrd="0" presId="urn:microsoft.com/office/officeart/2005/8/layout/default"/>
    <dgm:cxn modelId="{F3E078D3-1F66-499B-A278-779177917969}" type="presOf" srcId="{60FE5330-87AE-49FE-BF18-F0731D4A9606}" destId="{DD2BFA49-3DC0-4FB1-8367-8194C8FB0724}" srcOrd="0" destOrd="0" presId="urn:microsoft.com/office/officeart/2005/8/layout/default"/>
    <dgm:cxn modelId="{6C049BDD-2C05-41CB-80F4-32AD8F6F06FE}" srcId="{14815BA6-4412-49AC-9F98-F90E738844CB}" destId="{6740F1AA-BC49-4910-AAAD-B8B10AAAB52E}" srcOrd="2" destOrd="0" parTransId="{45538B6A-4F99-4E9D-B995-AF11D77FD323}" sibTransId="{46E476D1-B37E-4095-BCEF-38591C40E68A}"/>
    <dgm:cxn modelId="{E01718E2-FCBD-4D88-82E3-76B5E02501B9}" srcId="{14815BA6-4412-49AC-9F98-F90E738844CB}" destId="{B15325DE-E4F4-41BF-8894-9FE7A74D8BEC}" srcOrd="6" destOrd="0" parTransId="{B0B654AA-20E5-4510-8B2D-14B8693E6256}" sibTransId="{67E33043-EC67-4727-95B8-0516655E83AA}"/>
    <dgm:cxn modelId="{6EE3B6D4-EC80-429A-B95D-C04E984377AC}" type="presParOf" srcId="{8C01C57A-FAD7-435E-BE1B-BF44FC5F7290}" destId="{981C3968-3394-4D7B-B6FE-2F905911B267}" srcOrd="0" destOrd="0" presId="urn:microsoft.com/office/officeart/2005/8/layout/default"/>
    <dgm:cxn modelId="{68D4F253-9944-408C-9AA5-7BF3618570D3}" type="presParOf" srcId="{8C01C57A-FAD7-435E-BE1B-BF44FC5F7290}" destId="{96929EC3-366B-449C-B292-B511456C14A3}" srcOrd="1" destOrd="0" presId="urn:microsoft.com/office/officeart/2005/8/layout/default"/>
    <dgm:cxn modelId="{85FF28D4-C81C-4232-86FD-DDE27158F7DF}" type="presParOf" srcId="{8C01C57A-FAD7-435E-BE1B-BF44FC5F7290}" destId="{9DE619AB-513D-4257-9DAF-5679DD56581F}" srcOrd="2" destOrd="0" presId="urn:microsoft.com/office/officeart/2005/8/layout/default"/>
    <dgm:cxn modelId="{B1A773F1-C100-4E93-8B72-3CFADBC72DC5}" type="presParOf" srcId="{8C01C57A-FAD7-435E-BE1B-BF44FC5F7290}" destId="{5E8F7B0D-6E54-468F-8D01-35C1C803952B}" srcOrd="3" destOrd="0" presId="urn:microsoft.com/office/officeart/2005/8/layout/default"/>
    <dgm:cxn modelId="{1949FB8C-F68E-4DC3-894A-60AF0028365B}" type="presParOf" srcId="{8C01C57A-FAD7-435E-BE1B-BF44FC5F7290}" destId="{6166F4DD-730C-4CED-81F6-9F6D0A1CAA17}" srcOrd="4" destOrd="0" presId="urn:microsoft.com/office/officeart/2005/8/layout/default"/>
    <dgm:cxn modelId="{85F57756-CFE4-45C9-8D56-9F79CAE5022E}" type="presParOf" srcId="{8C01C57A-FAD7-435E-BE1B-BF44FC5F7290}" destId="{16A3AE69-56BA-42C0-B542-08A36C7DA37A}" srcOrd="5" destOrd="0" presId="urn:microsoft.com/office/officeart/2005/8/layout/default"/>
    <dgm:cxn modelId="{6A57321F-C565-4055-938D-048F4B716F98}" type="presParOf" srcId="{8C01C57A-FAD7-435E-BE1B-BF44FC5F7290}" destId="{DD2BFA49-3DC0-4FB1-8367-8194C8FB0724}" srcOrd="6" destOrd="0" presId="urn:microsoft.com/office/officeart/2005/8/layout/default"/>
    <dgm:cxn modelId="{D1D2BD08-ECDE-4D9E-8045-EB432BA5B831}" type="presParOf" srcId="{8C01C57A-FAD7-435E-BE1B-BF44FC5F7290}" destId="{304CCB40-1B81-4E03-870A-D28B1452A235}" srcOrd="7" destOrd="0" presId="urn:microsoft.com/office/officeart/2005/8/layout/default"/>
    <dgm:cxn modelId="{C7F1E906-845E-4A1E-8E11-B4E5027B8FD7}" type="presParOf" srcId="{8C01C57A-FAD7-435E-BE1B-BF44FC5F7290}" destId="{224672E4-0721-4F11-907A-A5EFA0FAED79}" srcOrd="8" destOrd="0" presId="urn:microsoft.com/office/officeart/2005/8/layout/default"/>
    <dgm:cxn modelId="{E8EE0574-DC2E-4BDB-A557-F0F19A6583DB}" type="presParOf" srcId="{8C01C57A-FAD7-435E-BE1B-BF44FC5F7290}" destId="{BEEF2352-4B0B-4A27-8ED8-A1E14C7AEDD1}" srcOrd="9" destOrd="0" presId="urn:microsoft.com/office/officeart/2005/8/layout/default"/>
    <dgm:cxn modelId="{3249EAAB-22B8-48BE-9CB8-37EF2E803A43}" type="presParOf" srcId="{8C01C57A-FAD7-435E-BE1B-BF44FC5F7290}" destId="{885CEBA7-EC15-4CC5-BF68-8B9B2620AB62}" srcOrd="10" destOrd="0" presId="urn:microsoft.com/office/officeart/2005/8/layout/default"/>
    <dgm:cxn modelId="{900E1D8A-615A-4DA5-A5AD-69C3D215D487}" type="presParOf" srcId="{8C01C57A-FAD7-435E-BE1B-BF44FC5F7290}" destId="{A8874F54-8634-4475-A742-028ECF4F415E}" srcOrd="11" destOrd="0" presId="urn:microsoft.com/office/officeart/2005/8/layout/default"/>
    <dgm:cxn modelId="{2C92BC4F-8755-497C-B8BC-B9FB80D30ADA}" type="presParOf" srcId="{8C01C57A-FAD7-435E-BE1B-BF44FC5F7290}" destId="{90E10B13-BA9C-4D3C-8315-6E7BA9D4210D}" srcOrd="12" destOrd="0" presId="urn:microsoft.com/office/officeart/2005/8/layout/default"/>
    <dgm:cxn modelId="{81B4FB6E-B40D-4375-A50A-6D93BEE2E791}" type="presParOf" srcId="{8C01C57A-FAD7-435E-BE1B-BF44FC5F7290}" destId="{FE9B1BD6-471E-4764-9091-30926B09B313}" srcOrd="13" destOrd="0" presId="urn:microsoft.com/office/officeart/2005/8/layout/default"/>
    <dgm:cxn modelId="{C4E1820D-9295-479E-8291-5DDC9AD31A53}" type="presParOf" srcId="{8C01C57A-FAD7-435E-BE1B-BF44FC5F7290}" destId="{111648B9-179D-4713-A42E-A95E5FC0C6FD}" srcOrd="14" destOrd="0" presId="urn:microsoft.com/office/officeart/2005/8/layout/default"/>
    <dgm:cxn modelId="{675935E1-1129-4E9C-8769-7F0835615B52}" type="presParOf" srcId="{8C01C57A-FAD7-435E-BE1B-BF44FC5F7290}" destId="{4F27253D-148C-4FAE-A64B-CE31D1B0D462}" srcOrd="15" destOrd="0" presId="urn:microsoft.com/office/officeart/2005/8/layout/default"/>
    <dgm:cxn modelId="{C9676114-99A6-462C-A30D-FDDF108DD924}" type="presParOf" srcId="{8C01C57A-FAD7-435E-BE1B-BF44FC5F7290}" destId="{C0F0838B-AFC2-43CD-BEE2-DAB594BDD69D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392B8-76D1-4A5C-AB86-5DE6B3524CE9}">
      <dsp:nvSpPr>
        <dsp:cNvPr id="0" name=""/>
        <dsp:cNvSpPr/>
      </dsp:nvSpPr>
      <dsp:spPr>
        <a:xfrm>
          <a:off x="1525923" y="1824098"/>
          <a:ext cx="1337590" cy="13375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entury Schoolbook" panose="02040604050505020304"/>
            </a:rPr>
            <a:t>Gardening Club</a:t>
          </a:r>
          <a:endParaRPr lang="en-US" sz="1400" kern="1200" dirty="0"/>
        </a:p>
      </dsp:txBody>
      <dsp:txXfrm>
        <a:off x="1721809" y="2019984"/>
        <a:ext cx="945818" cy="945818"/>
      </dsp:txXfrm>
    </dsp:sp>
    <dsp:sp modelId="{B9B7DDC7-2E8F-4126-B340-CFACCA6FC990}">
      <dsp:nvSpPr>
        <dsp:cNvPr id="0" name=""/>
        <dsp:cNvSpPr/>
      </dsp:nvSpPr>
      <dsp:spPr>
        <a:xfrm rot="16200000">
          <a:off x="1992526" y="1594480"/>
          <a:ext cx="404383" cy="54851"/>
        </a:xfrm>
        <a:custGeom>
          <a:avLst/>
          <a:gdLst/>
          <a:ahLst/>
          <a:cxnLst/>
          <a:rect l="0" t="0" r="0" b="0"/>
          <a:pathLst>
            <a:path>
              <a:moveTo>
                <a:pt x="0" y="27425"/>
              </a:moveTo>
              <a:lnTo>
                <a:pt x="404383" y="2742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184608" y="1611796"/>
        <a:ext cx="20219" cy="20219"/>
      </dsp:txXfrm>
    </dsp:sp>
    <dsp:sp modelId="{CE9BA46E-22DD-49B7-9054-532344B08733}">
      <dsp:nvSpPr>
        <dsp:cNvPr id="0" name=""/>
        <dsp:cNvSpPr/>
      </dsp:nvSpPr>
      <dsp:spPr>
        <a:xfrm>
          <a:off x="1525923" y="82124"/>
          <a:ext cx="1337590" cy="133759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entury Schoolbook" panose="02040604050505020304"/>
            </a:rPr>
            <a:t>Planning</a:t>
          </a:r>
          <a:endParaRPr lang="en-US" sz="1500" kern="1200" dirty="0"/>
        </a:p>
      </dsp:txBody>
      <dsp:txXfrm>
        <a:off x="1721809" y="278010"/>
        <a:ext cx="945818" cy="945818"/>
      </dsp:txXfrm>
    </dsp:sp>
    <dsp:sp modelId="{CE89B881-432E-4854-BED0-3DF835649CEA}">
      <dsp:nvSpPr>
        <dsp:cNvPr id="0" name=""/>
        <dsp:cNvSpPr/>
      </dsp:nvSpPr>
      <dsp:spPr>
        <a:xfrm rot="1800000">
          <a:off x="2746823" y="2900961"/>
          <a:ext cx="404383" cy="54851"/>
        </a:xfrm>
        <a:custGeom>
          <a:avLst/>
          <a:gdLst/>
          <a:ahLst/>
          <a:cxnLst/>
          <a:rect l="0" t="0" r="0" b="0"/>
          <a:pathLst>
            <a:path>
              <a:moveTo>
                <a:pt x="0" y="27425"/>
              </a:moveTo>
              <a:lnTo>
                <a:pt x="404383" y="2742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38905" y="2918277"/>
        <a:ext cx="20219" cy="20219"/>
      </dsp:txXfrm>
    </dsp:sp>
    <dsp:sp modelId="{6BF76865-717B-43A6-BB02-32B552F35CDD}">
      <dsp:nvSpPr>
        <dsp:cNvPr id="0" name=""/>
        <dsp:cNvSpPr/>
      </dsp:nvSpPr>
      <dsp:spPr>
        <a:xfrm>
          <a:off x="3034516" y="2695085"/>
          <a:ext cx="1337590" cy="133759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entury Schoolbook" panose="02040604050505020304"/>
            </a:rPr>
            <a:t>New Skills</a:t>
          </a:r>
          <a:endParaRPr lang="en-US" sz="1500" kern="1200" dirty="0"/>
        </a:p>
      </dsp:txBody>
      <dsp:txXfrm>
        <a:off x="3230402" y="2890971"/>
        <a:ext cx="945818" cy="945818"/>
      </dsp:txXfrm>
    </dsp:sp>
    <dsp:sp modelId="{C32BA6B1-6F2B-4619-99B0-9D1DF20792BD}">
      <dsp:nvSpPr>
        <dsp:cNvPr id="0" name=""/>
        <dsp:cNvSpPr/>
      </dsp:nvSpPr>
      <dsp:spPr>
        <a:xfrm rot="9000000">
          <a:off x="1238230" y="2900961"/>
          <a:ext cx="404383" cy="54851"/>
        </a:xfrm>
        <a:custGeom>
          <a:avLst/>
          <a:gdLst/>
          <a:ahLst/>
          <a:cxnLst/>
          <a:rect l="0" t="0" r="0" b="0"/>
          <a:pathLst>
            <a:path>
              <a:moveTo>
                <a:pt x="0" y="27425"/>
              </a:moveTo>
              <a:lnTo>
                <a:pt x="404383" y="2742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1430312" y="2918277"/>
        <a:ext cx="20219" cy="20219"/>
      </dsp:txXfrm>
    </dsp:sp>
    <dsp:sp modelId="{57BF1041-6235-4146-9B37-1A10286DB56A}">
      <dsp:nvSpPr>
        <dsp:cNvPr id="0" name=""/>
        <dsp:cNvSpPr/>
      </dsp:nvSpPr>
      <dsp:spPr>
        <a:xfrm>
          <a:off x="17329" y="2695085"/>
          <a:ext cx="1337590" cy="133759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entury Schoolbook" panose="02040604050505020304"/>
            </a:rPr>
            <a:t>Wellbeing</a:t>
          </a:r>
          <a:endParaRPr lang="en-US" sz="1500" kern="1200" dirty="0"/>
        </a:p>
      </dsp:txBody>
      <dsp:txXfrm>
        <a:off x="213215" y="2890971"/>
        <a:ext cx="945818" cy="9458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C3968-3394-4D7B-B6FE-2F905911B267}">
      <dsp:nvSpPr>
        <dsp:cNvPr id="0" name=""/>
        <dsp:cNvSpPr/>
      </dsp:nvSpPr>
      <dsp:spPr>
        <a:xfrm>
          <a:off x="0" y="344388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entury Schoolbook" panose="02040604050505020304"/>
            </a:rPr>
            <a:t>Spinach</a:t>
          </a:r>
          <a:endParaRPr lang="en-US" sz="2300" kern="1200" dirty="0"/>
        </a:p>
      </dsp:txBody>
      <dsp:txXfrm>
        <a:off x="0" y="344388"/>
        <a:ext cx="1371699" cy="823019"/>
      </dsp:txXfrm>
    </dsp:sp>
    <dsp:sp modelId="{9DE619AB-513D-4257-9DAF-5679DD56581F}">
      <dsp:nvSpPr>
        <dsp:cNvPr id="0" name=""/>
        <dsp:cNvSpPr/>
      </dsp:nvSpPr>
      <dsp:spPr>
        <a:xfrm>
          <a:off x="1508868" y="344388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entury Schoolbook" panose="02040604050505020304"/>
            </a:rPr>
            <a:t>Lettuce</a:t>
          </a:r>
        </a:p>
      </dsp:txBody>
      <dsp:txXfrm>
        <a:off x="1508868" y="344388"/>
        <a:ext cx="1371699" cy="823019"/>
      </dsp:txXfrm>
    </dsp:sp>
    <dsp:sp modelId="{6166F4DD-730C-4CED-81F6-9F6D0A1CAA17}">
      <dsp:nvSpPr>
        <dsp:cNvPr id="0" name=""/>
        <dsp:cNvSpPr/>
      </dsp:nvSpPr>
      <dsp:spPr>
        <a:xfrm>
          <a:off x="3017737" y="344388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entury Schoolbook" panose="02040604050505020304"/>
            </a:rPr>
            <a:t>Carrots</a:t>
          </a:r>
          <a:endParaRPr lang="en-US" sz="2300" kern="1200" dirty="0"/>
        </a:p>
      </dsp:txBody>
      <dsp:txXfrm>
        <a:off x="3017737" y="344388"/>
        <a:ext cx="1371699" cy="823019"/>
      </dsp:txXfrm>
    </dsp:sp>
    <dsp:sp modelId="{DD2BFA49-3DC0-4FB1-8367-8194C8FB0724}">
      <dsp:nvSpPr>
        <dsp:cNvPr id="0" name=""/>
        <dsp:cNvSpPr/>
      </dsp:nvSpPr>
      <dsp:spPr>
        <a:xfrm>
          <a:off x="0" y="130457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entury Schoolbook" panose="02040604050505020304"/>
            </a:rPr>
            <a:t>Potatoes</a:t>
          </a:r>
          <a:endParaRPr lang="en-US" sz="2300" kern="1200" dirty="0"/>
        </a:p>
      </dsp:txBody>
      <dsp:txXfrm>
        <a:off x="0" y="1304577"/>
        <a:ext cx="1371699" cy="823019"/>
      </dsp:txXfrm>
    </dsp:sp>
    <dsp:sp modelId="{224672E4-0721-4F11-907A-A5EFA0FAED79}">
      <dsp:nvSpPr>
        <dsp:cNvPr id="0" name=""/>
        <dsp:cNvSpPr/>
      </dsp:nvSpPr>
      <dsp:spPr>
        <a:xfrm>
          <a:off x="1508868" y="130457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latin typeface="Century Schoolbook" panose="02040604050505020304"/>
            </a:rPr>
            <a:t>Radish</a:t>
          </a:r>
          <a:endParaRPr lang="en-US" sz="2300" kern="1200" dirty="0"/>
        </a:p>
      </dsp:txBody>
      <dsp:txXfrm>
        <a:off x="1508868" y="1304577"/>
        <a:ext cx="1371699" cy="823019"/>
      </dsp:txXfrm>
    </dsp:sp>
    <dsp:sp modelId="{885CEBA7-EC15-4CC5-BF68-8B9B2620AB62}">
      <dsp:nvSpPr>
        <dsp:cNvPr id="0" name=""/>
        <dsp:cNvSpPr/>
      </dsp:nvSpPr>
      <dsp:spPr>
        <a:xfrm>
          <a:off x="3017737" y="130457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 dirty="0"/>
        </a:p>
      </dsp:txBody>
      <dsp:txXfrm>
        <a:off x="3017737" y="1304577"/>
        <a:ext cx="1371699" cy="823019"/>
      </dsp:txXfrm>
    </dsp:sp>
    <dsp:sp modelId="{90E10B13-BA9C-4D3C-8315-6E7BA9D4210D}">
      <dsp:nvSpPr>
        <dsp:cNvPr id="0" name=""/>
        <dsp:cNvSpPr/>
      </dsp:nvSpPr>
      <dsp:spPr>
        <a:xfrm>
          <a:off x="0" y="226476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>
            <a:latin typeface="Century Schoolbook" panose="02040604050505020304"/>
          </a:endParaRPr>
        </a:p>
      </dsp:txBody>
      <dsp:txXfrm>
        <a:off x="0" y="2264767"/>
        <a:ext cx="1371699" cy="823019"/>
      </dsp:txXfrm>
    </dsp:sp>
    <dsp:sp modelId="{111648B9-179D-4713-A42E-A95E5FC0C6FD}">
      <dsp:nvSpPr>
        <dsp:cNvPr id="0" name=""/>
        <dsp:cNvSpPr/>
      </dsp:nvSpPr>
      <dsp:spPr>
        <a:xfrm>
          <a:off x="1508868" y="226476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>
            <a:latin typeface="Century Schoolbook" panose="02040604050505020304"/>
          </a:endParaRPr>
        </a:p>
      </dsp:txBody>
      <dsp:txXfrm>
        <a:off x="1508868" y="2264767"/>
        <a:ext cx="1371699" cy="823019"/>
      </dsp:txXfrm>
    </dsp:sp>
    <dsp:sp modelId="{C0F0838B-AFC2-43CD-BEE2-DAB594BDD69D}">
      <dsp:nvSpPr>
        <dsp:cNvPr id="0" name=""/>
        <dsp:cNvSpPr/>
      </dsp:nvSpPr>
      <dsp:spPr>
        <a:xfrm>
          <a:off x="3017737" y="2264767"/>
          <a:ext cx="1371699" cy="823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>
            <a:latin typeface="Century Schoolbook" panose="02040604050505020304"/>
          </a:endParaRPr>
        </a:p>
      </dsp:txBody>
      <dsp:txXfrm>
        <a:off x="3017737" y="2264767"/>
        <a:ext cx="1371699" cy="823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7EC9C-7EE8-4A56-855D-18AC07DBDCAD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A21AD-3BA7-4B49-9DF1-2171993A8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EC70-F4BB-48E7-ABB8-9B7E359277E1}" type="datetimeFigureOut">
              <a:rPr lang="en-US" smtClean="0"/>
              <a:t>6/18/2024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69046-D62F-49D8-96B7-3C014DC234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chemeClr val="bg1">
                <a:lumMod val="46000"/>
                <a:lumOff val="54000"/>
              </a:schemeClr>
            </a:gs>
            <a:gs pos="46000">
              <a:schemeClr val="bg1">
                <a:lumMod val="60000"/>
                <a:lumOff val="40000"/>
              </a:schemeClr>
            </a:gs>
            <a:gs pos="100000">
              <a:schemeClr val="bg1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/>
          <p:cNvGrpSpPr/>
          <p:nvPr/>
        </p:nvGrpSpPr>
        <p:grpSpPr>
          <a:xfrm>
            <a:off x="286013" y="4191000"/>
            <a:ext cx="11616798" cy="2513417"/>
            <a:chOff x="286013" y="4191000"/>
            <a:chExt cx="11616798" cy="2513417"/>
          </a:xfrm>
        </p:grpSpPr>
        <p:sp>
          <p:nvSpPr>
            <p:cNvPr id="8" name="Freeform 5"/>
            <p:cNvSpPr>
              <a:spLocks/>
            </p:cNvSpPr>
            <p:nvPr/>
          </p:nvSpPr>
          <p:spPr bwMode="auto">
            <a:xfrm flipH="1">
              <a:off x="2411413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 flipV="1">
              <a:off x="2411413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 rot="21252465" flipH="1">
              <a:off x="792225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1" name="Group 10"/>
            <p:cNvGrpSpPr/>
            <p:nvPr/>
          </p:nvGrpSpPr>
          <p:grpSpPr>
            <a:xfrm rot="20793512">
              <a:off x="445930" y="5452235"/>
              <a:ext cx="365582" cy="421970"/>
              <a:chOff x="1457010" y="1673260"/>
              <a:chExt cx="617538" cy="712788"/>
            </a:xfrm>
          </p:grpSpPr>
          <p:sp>
            <p:nvSpPr>
              <p:cNvPr id="12" name="Freeform 8"/>
              <p:cNvSpPr>
                <a:spLocks/>
              </p:cNvSpPr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" name="Freeform 10"/>
            <p:cNvSpPr>
              <a:spLocks/>
            </p:cNvSpPr>
            <p:nvPr/>
          </p:nvSpPr>
          <p:spPr bwMode="auto">
            <a:xfrm rot="19613158" flipH="1">
              <a:off x="1682146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15" name="Freeform 23"/>
            <p:cNvSpPr>
              <a:spLocks/>
            </p:cNvSpPr>
            <p:nvPr/>
          </p:nvSpPr>
          <p:spPr bwMode="auto">
            <a:xfrm flipH="1">
              <a:off x="2304810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24"/>
            <p:cNvSpPr>
              <a:spLocks/>
            </p:cNvSpPr>
            <p:nvPr/>
          </p:nvSpPr>
          <p:spPr bwMode="auto">
            <a:xfrm flipH="1">
              <a:off x="3150319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25"/>
            <p:cNvSpPr>
              <a:spLocks/>
            </p:cNvSpPr>
            <p:nvPr/>
          </p:nvSpPr>
          <p:spPr bwMode="auto">
            <a:xfrm flipH="1">
              <a:off x="312019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6"/>
            <p:cNvSpPr>
              <a:spLocks/>
            </p:cNvSpPr>
            <p:nvPr/>
          </p:nvSpPr>
          <p:spPr bwMode="auto">
            <a:xfrm flipH="1">
              <a:off x="1933172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7"/>
            <p:cNvSpPr>
              <a:spLocks/>
            </p:cNvSpPr>
            <p:nvPr/>
          </p:nvSpPr>
          <p:spPr bwMode="auto">
            <a:xfrm flipH="1">
              <a:off x="1592821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749894" y="5783561"/>
              <a:ext cx="325521" cy="364355"/>
              <a:chOff x="2114915" y="2460535"/>
              <a:chExt cx="452438" cy="506413"/>
            </a:xfrm>
          </p:grpSpPr>
          <p:sp>
            <p:nvSpPr>
              <p:cNvPr id="21" name="Freeform 28"/>
              <p:cNvSpPr>
                <a:spLocks/>
              </p:cNvSpPr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Freeform 29"/>
              <p:cNvSpPr>
                <a:spLocks/>
              </p:cNvSpPr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3" name="Freeform 30"/>
            <p:cNvSpPr>
              <a:spLocks noEditPoints="1"/>
            </p:cNvSpPr>
            <p:nvPr/>
          </p:nvSpPr>
          <p:spPr bwMode="auto">
            <a:xfrm flipH="1">
              <a:off x="1416049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31"/>
            <p:cNvSpPr>
              <a:spLocks/>
            </p:cNvSpPr>
            <p:nvPr/>
          </p:nvSpPr>
          <p:spPr bwMode="auto">
            <a:xfrm flipH="1">
              <a:off x="2806971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32"/>
            <p:cNvSpPr>
              <a:spLocks/>
            </p:cNvSpPr>
            <p:nvPr/>
          </p:nvSpPr>
          <p:spPr bwMode="auto">
            <a:xfrm flipH="1">
              <a:off x="2051052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33"/>
            <p:cNvSpPr>
              <a:spLocks/>
            </p:cNvSpPr>
            <p:nvPr/>
          </p:nvSpPr>
          <p:spPr bwMode="auto">
            <a:xfrm flipH="1">
              <a:off x="2216501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34"/>
            <p:cNvSpPr>
              <a:spLocks/>
            </p:cNvSpPr>
            <p:nvPr/>
          </p:nvSpPr>
          <p:spPr bwMode="auto">
            <a:xfrm flipH="1">
              <a:off x="69056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3"/>
            <p:cNvSpPr>
              <a:spLocks/>
            </p:cNvSpPr>
            <p:nvPr/>
          </p:nvSpPr>
          <p:spPr bwMode="auto">
            <a:xfrm flipH="1">
              <a:off x="3957638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4"/>
            <p:cNvSpPr>
              <a:spLocks/>
            </p:cNvSpPr>
            <p:nvPr/>
          </p:nvSpPr>
          <p:spPr bwMode="auto">
            <a:xfrm flipH="1">
              <a:off x="3616524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5"/>
            <p:cNvSpPr>
              <a:spLocks/>
            </p:cNvSpPr>
            <p:nvPr/>
          </p:nvSpPr>
          <p:spPr bwMode="auto">
            <a:xfrm flipH="1">
              <a:off x="4164013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76"/>
            <p:cNvSpPr>
              <a:spLocks noChangeShapeType="1"/>
            </p:cNvSpPr>
            <p:nvPr/>
          </p:nvSpPr>
          <p:spPr bwMode="auto">
            <a:xfrm>
              <a:off x="4164013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8"/>
            <p:cNvSpPr>
              <a:spLocks/>
            </p:cNvSpPr>
            <p:nvPr/>
          </p:nvSpPr>
          <p:spPr bwMode="auto">
            <a:xfrm flipH="1">
              <a:off x="3670301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9"/>
            <p:cNvSpPr>
              <a:spLocks/>
            </p:cNvSpPr>
            <p:nvPr/>
          </p:nvSpPr>
          <p:spPr bwMode="auto">
            <a:xfrm flipH="1">
              <a:off x="3841751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2"/>
            <p:cNvSpPr>
              <a:spLocks/>
            </p:cNvSpPr>
            <p:nvPr/>
          </p:nvSpPr>
          <p:spPr bwMode="auto">
            <a:xfrm flipH="1">
              <a:off x="4379878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3"/>
            <p:cNvSpPr>
              <a:spLocks/>
            </p:cNvSpPr>
            <p:nvPr/>
          </p:nvSpPr>
          <p:spPr bwMode="auto">
            <a:xfrm flipH="1">
              <a:off x="45297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4"/>
            <p:cNvSpPr>
              <a:spLocks/>
            </p:cNvSpPr>
            <p:nvPr/>
          </p:nvSpPr>
          <p:spPr bwMode="auto">
            <a:xfrm flipH="1">
              <a:off x="2731164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0"/>
            <p:cNvSpPr>
              <a:spLocks/>
            </p:cNvSpPr>
            <p:nvPr/>
          </p:nvSpPr>
          <p:spPr bwMode="auto">
            <a:xfrm flipH="1" flipV="1">
              <a:off x="286013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458072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533688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367000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" name="Group 40"/>
            <p:cNvGrpSpPr/>
            <p:nvPr/>
          </p:nvGrpSpPr>
          <p:grpSpPr>
            <a:xfrm>
              <a:off x="803704" y="4858573"/>
              <a:ext cx="1154448" cy="1149586"/>
              <a:chOff x="4277517" y="3752400"/>
              <a:chExt cx="1154448" cy="1149586"/>
            </a:xfrm>
          </p:grpSpPr>
          <p:sp>
            <p:nvSpPr>
              <p:cNvPr id="42" name="Freeform 41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  <p:sp>
          <p:nvSpPr>
            <p:cNvPr id="47" name="Freeform 32"/>
            <p:cNvSpPr>
              <a:spLocks/>
            </p:cNvSpPr>
            <p:nvPr/>
          </p:nvSpPr>
          <p:spPr bwMode="auto">
            <a:xfrm flipH="1">
              <a:off x="2304860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0"/>
            <p:cNvSpPr>
              <a:spLocks/>
            </p:cNvSpPr>
            <p:nvPr/>
          </p:nvSpPr>
          <p:spPr bwMode="auto">
            <a:xfrm flipH="1" flipV="1">
              <a:off x="2834217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0"/>
            <p:cNvSpPr>
              <a:spLocks/>
            </p:cNvSpPr>
            <p:nvPr/>
          </p:nvSpPr>
          <p:spPr bwMode="auto">
            <a:xfrm flipH="1">
              <a:off x="46458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84"/>
            <p:cNvSpPr>
              <a:spLocks/>
            </p:cNvSpPr>
            <p:nvPr/>
          </p:nvSpPr>
          <p:spPr bwMode="auto">
            <a:xfrm flipH="1">
              <a:off x="3947595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84"/>
            <p:cNvSpPr>
              <a:spLocks/>
            </p:cNvSpPr>
            <p:nvPr/>
          </p:nvSpPr>
          <p:spPr bwMode="auto">
            <a:xfrm flipH="1">
              <a:off x="47143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2420939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"/>
            <p:cNvSpPr>
              <a:spLocks/>
            </p:cNvSpPr>
            <p:nvPr/>
          </p:nvSpPr>
          <p:spPr bwMode="auto">
            <a:xfrm>
              <a:off x="9771061" y="6283770"/>
              <a:ext cx="6350" cy="12700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6"/>
            <p:cNvSpPr>
              <a:spLocks noChangeShapeType="1"/>
            </p:cNvSpPr>
            <p:nvPr/>
          </p:nvSpPr>
          <p:spPr bwMode="auto">
            <a:xfrm flipH="1" flipV="1">
              <a:off x="9771061" y="6283770"/>
              <a:ext cx="6350" cy="1270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7"/>
            <p:cNvSpPr>
              <a:spLocks/>
            </p:cNvSpPr>
            <p:nvPr/>
          </p:nvSpPr>
          <p:spPr bwMode="auto">
            <a:xfrm rot="347535">
              <a:off x="9763724" y="5625565"/>
              <a:ext cx="1632875" cy="657409"/>
            </a:xfrm>
            <a:custGeom>
              <a:avLst/>
              <a:gdLst>
                <a:gd name="T0" fmla="*/ 0 w 594"/>
                <a:gd name="T1" fmla="*/ 251 h 255"/>
                <a:gd name="T2" fmla="*/ 592 w 594"/>
                <a:gd name="T3" fmla="*/ 0 h 255"/>
                <a:gd name="T4" fmla="*/ 594 w 594"/>
                <a:gd name="T5" fmla="*/ 4 h 255"/>
                <a:gd name="T6" fmla="*/ 2 w 594"/>
                <a:gd name="T7" fmla="*/ 255 h 255"/>
                <a:gd name="T8" fmla="*/ 0 w 594"/>
                <a:gd name="T9" fmla="*/ 25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4" h="255">
                  <a:moveTo>
                    <a:pt x="0" y="251"/>
                  </a:moveTo>
                  <a:cubicBezTo>
                    <a:pt x="141" y="201"/>
                    <a:pt x="442" y="91"/>
                    <a:pt x="592" y="0"/>
                  </a:cubicBezTo>
                  <a:cubicBezTo>
                    <a:pt x="594" y="4"/>
                    <a:pt x="594" y="4"/>
                    <a:pt x="594" y="4"/>
                  </a:cubicBezTo>
                  <a:cubicBezTo>
                    <a:pt x="445" y="95"/>
                    <a:pt x="143" y="205"/>
                    <a:pt x="2" y="255"/>
                  </a:cubicBezTo>
                  <a:cubicBezTo>
                    <a:pt x="0" y="251"/>
                    <a:pt x="0" y="251"/>
                    <a:pt x="0" y="251"/>
                  </a:cubicBezTo>
                </a:path>
              </a:pathLst>
            </a:custGeom>
            <a:solidFill>
              <a:srgbClr val="00A99D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6" name="Group 55"/>
            <p:cNvGrpSpPr/>
            <p:nvPr/>
          </p:nvGrpSpPr>
          <p:grpSpPr>
            <a:xfrm rot="806488" flipH="1">
              <a:off x="11377312" y="5452235"/>
              <a:ext cx="365582" cy="421970"/>
              <a:chOff x="1457010" y="1673260"/>
              <a:chExt cx="617538" cy="712788"/>
            </a:xfrm>
          </p:grpSpPr>
          <p:sp>
            <p:nvSpPr>
              <p:cNvPr id="57" name="Freeform 8"/>
              <p:cNvSpPr>
                <a:spLocks/>
              </p:cNvSpPr>
              <p:nvPr/>
            </p:nvSpPr>
            <p:spPr bwMode="auto">
              <a:xfrm flipH="1">
                <a:off x="1457010" y="1673260"/>
                <a:ext cx="595313" cy="652463"/>
              </a:xfrm>
              <a:custGeom>
                <a:avLst/>
                <a:gdLst>
                  <a:gd name="T0" fmla="*/ 182 w 187"/>
                  <a:gd name="T1" fmla="*/ 130 h 204"/>
                  <a:gd name="T2" fmla="*/ 126 w 187"/>
                  <a:gd name="T3" fmla="*/ 88 h 204"/>
                  <a:gd name="T4" fmla="*/ 99 w 187"/>
                  <a:gd name="T5" fmla="*/ 29 h 204"/>
                  <a:gd name="T6" fmla="*/ 29 w 187"/>
                  <a:gd name="T7" fmla="*/ 166 h 204"/>
                  <a:gd name="T8" fmla="*/ 119 w 187"/>
                  <a:gd name="T9" fmla="*/ 198 h 204"/>
                  <a:gd name="T10" fmla="*/ 182 w 187"/>
                  <a:gd name="T11" fmla="*/ 13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7" h="204">
                    <a:moveTo>
                      <a:pt x="182" y="130"/>
                    </a:moveTo>
                    <a:cubicBezTo>
                      <a:pt x="173" y="98"/>
                      <a:pt x="151" y="87"/>
                      <a:pt x="126" y="88"/>
                    </a:cubicBezTo>
                    <a:cubicBezTo>
                      <a:pt x="127" y="59"/>
                      <a:pt x="114" y="34"/>
                      <a:pt x="99" y="29"/>
                    </a:cubicBezTo>
                    <a:cubicBezTo>
                      <a:pt x="17" y="0"/>
                      <a:pt x="0" y="129"/>
                      <a:pt x="29" y="166"/>
                    </a:cubicBezTo>
                    <a:cubicBezTo>
                      <a:pt x="35" y="185"/>
                      <a:pt x="86" y="204"/>
                      <a:pt x="119" y="198"/>
                    </a:cubicBezTo>
                    <a:cubicBezTo>
                      <a:pt x="162" y="190"/>
                      <a:pt x="187" y="150"/>
                      <a:pt x="182" y="13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58" name="Freeform 9"/>
              <p:cNvSpPr>
                <a:spLocks/>
              </p:cNvSpPr>
              <p:nvPr/>
            </p:nvSpPr>
            <p:spPr bwMode="auto">
              <a:xfrm flipH="1">
                <a:off x="1482410" y="1698660"/>
                <a:ext cx="592138" cy="687388"/>
              </a:xfrm>
              <a:custGeom>
                <a:avLst/>
                <a:gdLst>
                  <a:gd name="T0" fmla="*/ 178 w 186"/>
                  <a:gd name="T1" fmla="*/ 208 h 215"/>
                  <a:gd name="T2" fmla="*/ 53 w 186"/>
                  <a:gd name="T3" fmla="*/ 154 h 215"/>
                  <a:gd name="T4" fmla="*/ 102 w 186"/>
                  <a:gd name="T5" fmla="*/ 127 h 215"/>
                  <a:gd name="T6" fmla="*/ 153 w 186"/>
                  <a:gd name="T7" fmla="*/ 64 h 215"/>
                  <a:gd name="T8" fmla="*/ 40 w 186"/>
                  <a:gd name="T9" fmla="*/ 136 h 215"/>
                  <a:gd name="T10" fmla="*/ 50 w 186"/>
                  <a:gd name="T11" fmla="*/ 79 h 215"/>
                  <a:gd name="T12" fmla="*/ 32 w 186"/>
                  <a:gd name="T13" fmla="*/ 0 h 215"/>
                  <a:gd name="T14" fmla="*/ 28 w 186"/>
                  <a:gd name="T15" fmla="*/ 156 h 215"/>
                  <a:gd name="T16" fmla="*/ 28 w 186"/>
                  <a:gd name="T17" fmla="*/ 160 h 215"/>
                  <a:gd name="T18" fmla="*/ 31 w 186"/>
                  <a:gd name="T19" fmla="*/ 161 h 215"/>
                  <a:gd name="T20" fmla="*/ 98 w 186"/>
                  <a:gd name="T21" fmla="*/ 200 h 215"/>
                  <a:gd name="T22" fmla="*/ 178 w 186"/>
                  <a:gd name="T23" fmla="*/ 208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86" h="215">
                    <a:moveTo>
                      <a:pt x="178" y="208"/>
                    </a:moveTo>
                    <a:cubicBezTo>
                      <a:pt x="186" y="183"/>
                      <a:pt x="98" y="158"/>
                      <a:pt x="53" y="154"/>
                    </a:cubicBezTo>
                    <a:cubicBezTo>
                      <a:pt x="68" y="148"/>
                      <a:pt x="87" y="137"/>
                      <a:pt x="102" y="127"/>
                    </a:cubicBezTo>
                    <a:cubicBezTo>
                      <a:pt x="137" y="101"/>
                      <a:pt x="157" y="70"/>
                      <a:pt x="153" y="64"/>
                    </a:cubicBezTo>
                    <a:cubicBezTo>
                      <a:pt x="137" y="44"/>
                      <a:pt x="69" y="101"/>
                      <a:pt x="40" y="136"/>
                    </a:cubicBezTo>
                    <a:cubicBezTo>
                      <a:pt x="45" y="120"/>
                      <a:pt x="49" y="98"/>
                      <a:pt x="50" y="79"/>
                    </a:cubicBezTo>
                    <a:cubicBezTo>
                      <a:pt x="51" y="35"/>
                      <a:pt x="40" y="0"/>
                      <a:pt x="32" y="0"/>
                    </a:cubicBezTo>
                    <a:cubicBezTo>
                      <a:pt x="0" y="0"/>
                      <a:pt x="13" y="143"/>
                      <a:pt x="28" y="156"/>
                    </a:cubicBezTo>
                    <a:cubicBezTo>
                      <a:pt x="27" y="158"/>
                      <a:pt x="27" y="159"/>
                      <a:pt x="28" y="160"/>
                    </a:cubicBezTo>
                    <a:cubicBezTo>
                      <a:pt x="28" y="160"/>
                      <a:pt x="29" y="161"/>
                      <a:pt x="31" y="161"/>
                    </a:cubicBezTo>
                    <a:cubicBezTo>
                      <a:pt x="37" y="170"/>
                      <a:pt x="70" y="190"/>
                      <a:pt x="98" y="200"/>
                    </a:cubicBezTo>
                    <a:cubicBezTo>
                      <a:pt x="139" y="215"/>
                      <a:pt x="176" y="215"/>
                      <a:pt x="178" y="20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9" name="Freeform 10"/>
            <p:cNvSpPr>
              <a:spLocks/>
            </p:cNvSpPr>
            <p:nvPr/>
          </p:nvSpPr>
          <p:spPr bwMode="auto">
            <a:xfrm rot="1986842">
              <a:off x="10004233" y="5813019"/>
              <a:ext cx="502445" cy="552636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60" name="Freeform 23"/>
            <p:cNvSpPr>
              <a:spLocks/>
            </p:cNvSpPr>
            <p:nvPr/>
          </p:nvSpPr>
          <p:spPr bwMode="auto">
            <a:xfrm>
              <a:off x="9539526" y="5031266"/>
              <a:ext cx="344488" cy="34448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4"/>
            <p:cNvSpPr>
              <a:spLocks/>
            </p:cNvSpPr>
            <p:nvPr/>
          </p:nvSpPr>
          <p:spPr bwMode="auto">
            <a:xfrm>
              <a:off x="8429578" y="5854375"/>
              <a:ext cx="608927" cy="327464"/>
            </a:xfrm>
            <a:custGeom>
              <a:avLst/>
              <a:gdLst>
                <a:gd name="T0" fmla="*/ 6 w 240"/>
                <a:gd name="T1" fmla="*/ 29 h 137"/>
                <a:gd name="T2" fmla="*/ 197 w 240"/>
                <a:gd name="T3" fmla="*/ 129 h 137"/>
                <a:gd name="T4" fmla="*/ 6 w 240"/>
                <a:gd name="T5" fmla="*/ 29 h 137"/>
                <a:gd name="connsiteX0" fmla="*/ 5 w 8178"/>
                <a:gd name="connsiteY0" fmla="*/ 330 h 7745"/>
                <a:gd name="connsiteX1" fmla="*/ 7963 w 8178"/>
                <a:gd name="connsiteY1" fmla="*/ 7629 h 7745"/>
                <a:gd name="connsiteX2" fmla="*/ 5 w 8178"/>
                <a:gd name="connsiteY2" fmla="*/ 330 h 7745"/>
                <a:gd name="connsiteX0" fmla="*/ 0 w 10093"/>
                <a:gd name="connsiteY0" fmla="*/ 477 h 10050"/>
                <a:gd name="connsiteX1" fmla="*/ 9731 w 10093"/>
                <a:gd name="connsiteY1" fmla="*/ 9901 h 10050"/>
                <a:gd name="connsiteX2" fmla="*/ 0 w 10093"/>
                <a:gd name="connsiteY2" fmla="*/ 477 h 10050"/>
                <a:gd name="connsiteX0" fmla="*/ 0 w 9731"/>
                <a:gd name="connsiteY0" fmla="*/ 636 h 10209"/>
                <a:gd name="connsiteX1" fmla="*/ 9731 w 9731"/>
                <a:gd name="connsiteY1" fmla="*/ 10060 h 10209"/>
                <a:gd name="connsiteX2" fmla="*/ 0 w 9731"/>
                <a:gd name="connsiteY2" fmla="*/ 636 h 10209"/>
                <a:gd name="connsiteX0" fmla="*/ 0 w 10000"/>
                <a:gd name="connsiteY0" fmla="*/ 97 h 9475"/>
                <a:gd name="connsiteX1" fmla="*/ 10000 w 10000"/>
                <a:gd name="connsiteY1" fmla="*/ 9328 h 9475"/>
                <a:gd name="connsiteX2" fmla="*/ 0 w 10000"/>
                <a:gd name="connsiteY2" fmla="*/ 97 h 9475"/>
                <a:gd name="connsiteX0" fmla="*/ 0 w 10000"/>
                <a:gd name="connsiteY0" fmla="*/ 102 h 9940"/>
                <a:gd name="connsiteX1" fmla="*/ 10000 w 10000"/>
                <a:gd name="connsiteY1" fmla="*/ 9845 h 9940"/>
                <a:gd name="connsiteX2" fmla="*/ 0 w 10000"/>
                <a:gd name="connsiteY2" fmla="*/ 102 h 9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0" h="9940">
                  <a:moveTo>
                    <a:pt x="0" y="102"/>
                  </a:moveTo>
                  <a:cubicBezTo>
                    <a:pt x="1254" y="6563"/>
                    <a:pt x="7749" y="10625"/>
                    <a:pt x="10000" y="9845"/>
                  </a:cubicBezTo>
                  <a:cubicBezTo>
                    <a:pt x="8788" y="5251"/>
                    <a:pt x="2814" y="-864"/>
                    <a:pt x="0" y="1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5"/>
            <p:cNvSpPr>
              <a:spLocks/>
            </p:cNvSpPr>
            <p:nvPr/>
          </p:nvSpPr>
          <p:spPr bwMode="auto">
            <a:xfrm>
              <a:off x="8718947" y="5377348"/>
              <a:ext cx="349680" cy="396781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26"/>
            <p:cNvSpPr>
              <a:spLocks/>
            </p:cNvSpPr>
            <p:nvPr/>
          </p:nvSpPr>
          <p:spPr bwMode="auto">
            <a:xfrm>
              <a:off x="10057214" y="5246797"/>
              <a:ext cx="198438" cy="198438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27"/>
            <p:cNvSpPr>
              <a:spLocks/>
            </p:cNvSpPr>
            <p:nvPr/>
          </p:nvSpPr>
          <p:spPr bwMode="auto">
            <a:xfrm>
              <a:off x="10402328" y="6046412"/>
              <a:ext cx="193675" cy="198438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grpSp>
          <p:nvGrpSpPr>
            <p:cNvPr id="65" name="Group 64"/>
            <p:cNvGrpSpPr/>
            <p:nvPr/>
          </p:nvGrpSpPr>
          <p:grpSpPr>
            <a:xfrm flipH="1">
              <a:off x="11113409" y="5783561"/>
              <a:ext cx="325521" cy="364355"/>
              <a:chOff x="2114915" y="2460535"/>
              <a:chExt cx="452438" cy="506413"/>
            </a:xfrm>
          </p:grpSpPr>
          <p:sp>
            <p:nvSpPr>
              <p:cNvPr id="66" name="Freeform 28"/>
              <p:cNvSpPr>
                <a:spLocks/>
              </p:cNvSpPr>
              <p:nvPr/>
            </p:nvSpPr>
            <p:spPr bwMode="auto">
              <a:xfrm flipH="1">
                <a:off x="2114915" y="2512923"/>
                <a:ext cx="430213" cy="450850"/>
              </a:xfrm>
              <a:custGeom>
                <a:avLst/>
                <a:gdLst>
                  <a:gd name="T0" fmla="*/ 19 w 135"/>
                  <a:gd name="T1" fmla="*/ 32 h 141"/>
                  <a:gd name="T2" fmla="*/ 9 w 135"/>
                  <a:gd name="T3" fmla="*/ 100 h 141"/>
                  <a:gd name="T4" fmla="*/ 66 w 135"/>
                  <a:gd name="T5" fmla="*/ 135 h 141"/>
                  <a:gd name="T6" fmla="*/ 88 w 135"/>
                  <a:gd name="T7" fmla="*/ 90 h 141"/>
                  <a:gd name="T8" fmla="*/ 126 w 135"/>
                  <a:gd name="T9" fmla="*/ 63 h 141"/>
                  <a:gd name="T10" fmla="*/ 19 w 135"/>
                  <a:gd name="T11" fmla="*/ 32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5" h="141">
                    <a:moveTo>
                      <a:pt x="19" y="32"/>
                    </a:moveTo>
                    <a:cubicBezTo>
                      <a:pt x="7" y="39"/>
                      <a:pt x="0" y="77"/>
                      <a:pt x="9" y="100"/>
                    </a:cubicBezTo>
                    <a:cubicBezTo>
                      <a:pt x="21" y="129"/>
                      <a:pt x="53" y="141"/>
                      <a:pt x="66" y="135"/>
                    </a:cubicBezTo>
                    <a:cubicBezTo>
                      <a:pt x="87" y="124"/>
                      <a:pt x="92" y="107"/>
                      <a:pt x="88" y="90"/>
                    </a:cubicBezTo>
                    <a:cubicBezTo>
                      <a:pt x="109" y="86"/>
                      <a:pt x="124" y="73"/>
                      <a:pt x="126" y="63"/>
                    </a:cubicBezTo>
                    <a:cubicBezTo>
                      <a:pt x="135" y="0"/>
                      <a:pt x="42" y="7"/>
                      <a:pt x="19" y="32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9"/>
              <p:cNvSpPr>
                <a:spLocks/>
              </p:cNvSpPr>
              <p:nvPr/>
            </p:nvSpPr>
            <p:spPr bwMode="auto">
              <a:xfrm flipH="1">
                <a:off x="2124440" y="2460535"/>
                <a:ext cx="442913" cy="506413"/>
              </a:xfrm>
              <a:custGeom>
                <a:avLst/>
                <a:gdLst>
                  <a:gd name="T0" fmla="*/ 85 w 139"/>
                  <a:gd name="T1" fmla="*/ 46 h 158"/>
                  <a:gd name="T2" fmla="*/ 138 w 139"/>
                  <a:gd name="T3" fmla="*/ 23 h 158"/>
                  <a:gd name="T4" fmla="*/ 27 w 139"/>
                  <a:gd name="T5" fmla="*/ 42 h 158"/>
                  <a:gd name="T6" fmla="*/ 24 w 139"/>
                  <a:gd name="T7" fmla="*/ 42 h 158"/>
                  <a:gd name="T8" fmla="*/ 24 w 139"/>
                  <a:gd name="T9" fmla="*/ 45 h 158"/>
                  <a:gd name="T10" fmla="*/ 5 w 139"/>
                  <a:gd name="T11" fmla="*/ 98 h 158"/>
                  <a:gd name="T12" fmla="*/ 11 w 139"/>
                  <a:gd name="T13" fmla="*/ 155 h 158"/>
                  <a:gd name="T14" fmla="*/ 32 w 139"/>
                  <a:gd name="T15" fmla="*/ 60 h 158"/>
                  <a:gd name="T16" fmla="*/ 58 w 139"/>
                  <a:gd name="T17" fmla="*/ 90 h 158"/>
                  <a:gd name="T18" fmla="*/ 109 w 139"/>
                  <a:gd name="T19" fmla="*/ 117 h 158"/>
                  <a:gd name="T20" fmla="*/ 43 w 139"/>
                  <a:gd name="T21" fmla="*/ 48 h 158"/>
                  <a:gd name="T22" fmla="*/ 85 w 139"/>
                  <a:gd name="T23" fmla="*/ 4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9" h="158">
                    <a:moveTo>
                      <a:pt x="85" y="46"/>
                    </a:moveTo>
                    <a:cubicBezTo>
                      <a:pt x="115" y="41"/>
                      <a:pt x="139" y="28"/>
                      <a:pt x="138" y="23"/>
                    </a:cubicBezTo>
                    <a:cubicBezTo>
                      <a:pt x="133" y="0"/>
                      <a:pt x="34" y="29"/>
                      <a:pt x="27" y="42"/>
                    </a:cubicBezTo>
                    <a:cubicBezTo>
                      <a:pt x="25" y="42"/>
                      <a:pt x="25" y="42"/>
                      <a:pt x="24" y="42"/>
                    </a:cubicBezTo>
                    <a:cubicBezTo>
                      <a:pt x="24" y="43"/>
                      <a:pt x="24" y="44"/>
                      <a:pt x="24" y="45"/>
                    </a:cubicBezTo>
                    <a:cubicBezTo>
                      <a:pt x="18" y="51"/>
                      <a:pt x="8" y="77"/>
                      <a:pt x="5" y="98"/>
                    </a:cubicBezTo>
                    <a:cubicBezTo>
                      <a:pt x="0" y="129"/>
                      <a:pt x="6" y="155"/>
                      <a:pt x="11" y="155"/>
                    </a:cubicBezTo>
                    <a:cubicBezTo>
                      <a:pt x="30" y="158"/>
                      <a:pt x="35" y="91"/>
                      <a:pt x="32" y="60"/>
                    </a:cubicBezTo>
                    <a:cubicBezTo>
                      <a:pt x="38" y="69"/>
                      <a:pt x="48" y="81"/>
                      <a:pt x="58" y="90"/>
                    </a:cubicBezTo>
                    <a:cubicBezTo>
                      <a:pt x="81" y="111"/>
                      <a:pt x="106" y="121"/>
                      <a:pt x="109" y="117"/>
                    </a:cubicBezTo>
                    <a:cubicBezTo>
                      <a:pt x="121" y="103"/>
                      <a:pt x="72" y="63"/>
                      <a:pt x="43" y="48"/>
                    </a:cubicBezTo>
                    <a:cubicBezTo>
                      <a:pt x="55" y="49"/>
                      <a:pt x="71" y="49"/>
                      <a:pt x="85" y="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8" name="Freeform 30"/>
            <p:cNvSpPr>
              <a:spLocks noEditPoints="1"/>
            </p:cNvSpPr>
            <p:nvPr/>
          </p:nvSpPr>
          <p:spPr bwMode="auto">
            <a:xfrm>
              <a:off x="6170612" y="5482877"/>
              <a:ext cx="4602163" cy="879475"/>
            </a:xfrm>
            <a:custGeom>
              <a:avLst/>
              <a:gdLst>
                <a:gd name="T0" fmla="*/ 1444 w 1444"/>
                <a:gd name="T1" fmla="*/ 28 h 275"/>
                <a:gd name="T2" fmla="*/ 1438 w 1444"/>
                <a:gd name="T3" fmla="*/ 21 h 275"/>
                <a:gd name="T4" fmla="*/ 1045 w 1444"/>
                <a:gd name="T5" fmla="*/ 119 h 275"/>
                <a:gd name="T6" fmla="*/ 1008 w 1444"/>
                <a:gd name="T7" fmla="*/ 87 h 275"/>
                <a:gd name="T8" fmla="*/ 918 w 1444"/>
                <a:gd name="T9" fmla="*/ 55 h 275"/>
                <a:gd name="T10" fmla="*/ 975 w 1444"/>
                <a:gd name="T11" fmla="*/ 7 h 275"/>
                <a:gd name="T12" fmla="*/ 969 w 1444"/>
                <a:gd name="T13" fmla="*/ 0 h 275"/>
                <a:gd name="T14" fmla="*/ 905 w 1444"/>
                <a:gd name="T15" fmla="*/ 53 h 275"/>
                <a:gd name="T16" fmla="*/ 561 w 1444"/>
                <a:gd name="T17" fmla="*/ 123 h 275"/>
                <a:gd name="T18" fmla="*/ 0 w 1444"/>
                <a:gd name="T19" fmla="*/ 207 h 275"/>
                <a:gd name="T20" fmla="*/ 2 w 1444"/>
                <a:gd name="T21" fmla="*/ 216 h 275"/>
                <a:gd name="T22" fmla="*/ 890 w 1444"/>
                <a:gd name="T23" fmla="*/ 129 h 275"/>
                <a:gd name="T24" fmla="*/ 1040 w 1444"/>
                <a:gd name="T25" fmla="*/ 129 h 275"/>
                <a:gd name="T26" fmla="*/ 1083 w 1444"/>
                <a:gd name="T27" fmla="*/ 275 h 275"/>
                <a:gd name="T28" fmla="*/ 1092 w 1444"/>
                <a:gd name="T29" fmla="*/ 275 h 275"/>
                <a:gd name="T30" fmla="*/ 1052 w 1444"/>
                <a:gd name="T31" fmla="*/ 129 h 275"/>
                <a:gd name="T32" fmla="*/ 1444 w 1444"/>
                <a:gd name="T33" fmla="*/ 28 h 275"/>
                <a:gd name="T34" fmla="*/ 890 w 1444"/>
                <a:gd name="T35" fmla="*/ 119 h 275"/>
                <a:gd name="T36" fmla="*/ 589 w 1444"/>
                <a:gd name="T37" fmla="*/ 122 h 275"/>
                <a:gd name="T38" fmla="*/ 1002 w 1444"/>
                <a:gd name="T39" fmla="*/ 95 h 275"/>
                <a:gd name="T40" fmla="*/ 1032 w 1444"/>
                <a:gd name="T41" fmla="*/ 120 h 275"/>
                <a:gd name="T42" fmla="*/ 890 w 1444"/>
                <a:gd name="T43" fmla="*/ 11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44" h="275">
                  <a:moveTo>
                    <a:pt x="1444" y="28"/>
                  </a:moveTo>
                  <a:cubicBezTo>
                    <a:pt x="1438" y="21"/>
                    <a:pt x="1438" y="21"/>
                    <a:pt x="1438" y="21"/>
                  </a:cubicBezTo>
                  <a:cubicBezTo>
                    <a:pt x="1333" y="100"/>
                    <a:pt x="1207" y="117"/>
                    <a:pt x="1045" y="119"/>
                  </a:cubicBezTo>
                  <a:cubicBezTo>
                    <a:pt x="1034" y="107"/>
                    <a:pt x="1022" y="96"/>
                    <a:pt x="1008" y="87"/>
                  </a:cubicBezTo>
                  <a:cubicBezTo>
                    <a:pt x="981" y="70"/>
                    <a:pt x="951" y="60"/>
                    <a:pt x="918" y="55"/>
                  </a:cubicBezTo>
                  <a:cubicBezTo>
                    <a:pt x="975" y="7"/>
                    <a:pt x="975" y="7"/>
                    <a:pt x="975" y="7"/>
                  </a:cubicBezTo>
                  <a:cubicBezTo>
                    <a:pt x="969" y="0"/>
                    <a:pt x="969" y="0"/>
                    <a:pt x="969" y="0"/>
                  </a:cubicBezTo>
                  <a:cubicBezTo>
                    <a:pt x="905" y="53"/>
                    <a:pt x="905" y="53"/>
                    <a:pt x="905" y="53"/>
                  </a:cubicBezTo>
                  <a:cubicBezTo>
                    <a:pt x="757" y="37"/>
                    <a:pt x="574" y="117"/>
                    <a:pt x="561" y="123"/>
                  </a:cubicBezTo>
                  <a:cubicBezTo>
                    <a:pt x="397" y="132"/>
                    <a:pt x="212" y="153"/>
                    <a:pt x="0" y="207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71" y="123"/>
                    <a:pt x="659" y="126"/>
                    <a:pt x="890" y="129"/>
                  </a:cubicBezTo>
                  <a:cubicBezTo>
                    <a:pt x="943" y="129"/>
                    <a:pt x="993" y="130"/>
                    <a:pt x="1040" y="129"/>
                  </a:cubicBezTo>
                  <a:cubicBezTo>
                    <a:pt x="1068" y="164"/>
                    <a:pt x="1082" y="213"/>
                    <a:pt x="1083" y="275"/>
                  </a:cubicBezTo>
                  <a:cubicBezTo>
                    <a:pt x="1092" y="275"/>
                    <a:pt x="1092" y="275"/>
                    <a:pt x="1092" y="275"/>
                  </a:cubicBezTo>
                  <a:cubicBezTo>
                    <a:pt x="1092" y="214"/>
                    <a:pt x="1079" y="165"/>
                    <a:pt x="1052" y="129"/>
                  </a:cubicBezTo>
                  <a:cubicBezTo>
                    <a:pt x="1212" y="126"/>
                    <a:pt x="1338" y="108"/>
                    <a:pt x="1444" y="28"/>
                  </a:cubicBezTo>
                  <a:moveTo>
                    <a:pt x="890" y="119"/>
                  </a:moveTo>
                  <a:cubicBezTo>
                    <a:pt x="799" y="118"/>
                    <a:pt x="699" y="117"/>
                    <a:pt x="589" y="122"/>
                  </a:cubicBezTo>
                  <a:cubicBezTo>
                    <a:pt x="664" y="93"/>
                    <a:pt x="883" y="18"/>
                    <a:pt x="1002" y="95"/>
                  </a:cubicBezTo>
                  <a:cubicBezTo>
                    <a:pt x="1013" y="102"/>
                    <a:pt x="1023" y="110"/>
                    <a:pt x="1032" y="120"/>
                  </a:cubicBezTo>
                  <a:cubicBezTo>
                    <a:pt x="987" y="120"/>
                    <a:pt x="940" y="120"/>
                    <a:pt x="890" y="1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31"/>
            <p:cNvSpPr>
              <a:spLocks/>
            </p:cNvSpPr>
            <p:nvPr/>
          </p:nvSpPr>
          <p:spPr bwMode="auto">
            <a:xfrm>
              <a:off x="9232628" y="5393578"/>
              <a:ext cx="149225" cy="150813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32"/>
            <p:cNvSpPr>
              <a:spLocks/>
            </p:cNvSpPr>
            <p:nvPr/>
          </p:nvSpPr>
          <p:spPr bwMode="auto">
            <a:xfrm>
              <a:off x="9245597" y="5522596"/>
              <a:ext cx="892175" cy="895542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33"/>
            <p:cNvSpPr>
              <a:spLocks/>
            </p:cNvSpPr>
            <p:nvPr/>
          </p:nvSpPr>
          <p:spPr bwMode="auto">
            <a:xfrm>
              <a:off x="9411047" y="5688259"/>
              <a:ext cx="561276" cy="564216"/>
            </a:xfrm>
            <a:custGeom>
              <a:avLst/>
              <a:gdLst>
                <a:gd name="T0" fmla="*/ 93 w 95"/>
                <a:gd name="T1" fmla="*/ 45 h 95"/>
                <a:gd name="T2" fmla="*/ 92 w 95"/>
                <a:gd name="T3" fmla="*/ 32 h 95"/>
                <a:gd name="T4" fmla="*/ 75 w 95"/>
                <a:gd name="T5" fmla="*/ 17 h 95"/>
                <a:gd name="T6" fmla="*/ 58 w 95"/>
                <a:gd name="T7" fmla="*/ 1 h 95"/>
                <a:gd name="T8" fmla="*/ 45 w 95"/>
                <a:gd name="T9" fmla="*/ 2 h 95"/>
                <a:gd name="T10" fmla="*/ 32 w 95"/>
                <a:gd name="T11" fmla="*/ 3 h 95"/>
                <a:gd name="T12" fmla="*/ 16 w 95"/>
                <a:gd name="T13" fmla="*/ 20 h 95"/>
                <a:gd name="T14" fmla="*/ 1 w 95"/>
                <a:gd name="T15" fmla="*/ 37 h 95"/>
                <a:gd name="T16" fmla="*/ 2 w 95"/>
                <a:gd name="T17" fmla="*/ 50 h 95"/>
                <a:gd name="T18" fmla="*/ 2 w 95"/>
                <a:gd name="T19" fmla="*/ 63 h 95"/>
                <a:gd name="T20" fmla="*/ 19 w 95"/>
                <a:gd name="T21" fmla="*/ 79 h 95"/>
                <a:gd name="T22" fmla="*/ 36 w 95"/>
                <a:gd name="T23" fmla="*/ 94 h 95"/>
                <a:gd name="T24" fmla="*/ 50 w 95"/>
                <a:gd name="T25" fmla="*/ 93 h 95"/>
                <a:gd name="T26" fmla="*/ 63 w 95"/>
                <a:gd name="T27" fmla="*/ 93 h 95"/>
                <a:gd name="T28" fmla="*/ 78 w 95"/>
                <a:gd name="T29" fmla="*/ 76 h 95"/>
                <a:gd name="T30" fmla="*/ 94 w 95"/>
                <a:gd name="T31" fmla="*/ 59 h 95"/>
                <a:gd name="T32" fmla="*/ 93 w 95"/>
                <a:gd name="T33" fmla="*/ 4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5" h="95">
                  <a:moveTo>
                    <a:pt x="93" y="45"/>
                  </a:moveTo>
                  <a:cubicBezTo>
                    <a:pt x="94" y="41"/>
                    <a:pt x="94" y="36"/>
                    <a:pt x="92" y="32"/>
                  </a:cubicBezTo>
                  <a:cubicBezTo>
                    <a:pt x="90" y="25"/>
                    <a:pt x="83" y="20"/>
                    <a:pt x="75" y="17"/>
                  </a:cubicBezTo>
                  <a:cubicBezTo>
                    <a:pt x="71" y="9"/>
                    <a:pt x="66" y="3"/>
                    <a:pt x="58" y="1"/>
                  </a:cubicBezTo>
                  <a:cubicBezTo>
                    <a:pt x="54" y="0"/>
                    <a:pt x="49" y="1"/>
                    <a:pt x="45" y="2"/>
                  </a:cubicBezTo>
                  <a:cubicBezTo>
                    <a:pt x="40" y="1"/>
                    <a:pt x="36" y="1"/>
                    <a:pt x="32" y="3"/>
                  </a:cubicBezTo>
                  <a:cubicBezTo>
                    <a:pt x="24" y="5"/>
                    <a:pt x="19" y="11"/>
                    <a:pt x="16" y="20"/>
                  </a:cubicBezTo>
                  <a:cubicBezTo>
                    <a:pt x="8" y="24"/>
                    <a:pt x="3" y="29"/>
                    <a:pt x="1" y="37"/>
                  </a:cubicBezTo>
                  <a:cubicBezTo>
                    <a:pt x="0" y="41"/>
                    <a:pt x="0" y="46"/>
                    <a:pt x="2" y="50"/>
                  </a:cubicBezTo>
                  <a:cubicBezTo>
                    <a:pt x="1" y="55"/>
                    <a:pt x="1" y="59"/>
                    <a:pt x="2" y="63"/>
                  </a:cubicBezTo>
                  <a:cubicBezTo>
                    <a:pt x="5" y="71"/>
                    <a:pt x="11" y="76"/>
                    <a:pt x="19" y="79"/>
                  </a:cubicBezTo>
                  <a:cubicBezTo>
                    <a:pt x="23" y="87"/>
                    <a:pt x="29" y="92"/>
                    <a:pt x="36" y="94"/>
                  </a:cubicBezTo>
                  <a:cubicBezTo>
                    <a:pt x="41" y="95"/>
                    <a:pt x="45" y="95"/>
                    <a:pt x="50" y="93"/>
                  </a:cubicBezTo>
                  <a:cubicBezTo>
                    <a:pt x="54" y="94"/>
                    <a:pt x="59" y="94"/>
                    <a:pt x="63" y="93"/>
                  </a:cubicBezTo>
                  <a:cubicBezTo>
                    <a:pt x="70" y="90"/>
                    <a:pt x="75" y="84"/>
                    <a:pt x="78" y="76"/>
                  </a:cubicBezTo>
                  <a:cubicBezTo>
                    <a:pt x="86" y="72"/>
                    <a:pt x="92" y="66"/>
                    <a:pt x="94" y="59"/>
                  </a:cubicBezTo>
                  <a:cubicBezTo>
                    <a:pt x="95" y="54"/>
                    <a:pt x="94" y="50"/>
                    <a:pt x="93" y="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34"/>
            <p:cNvSpPr>
              <a:spLocks/>
            </p:cNvSpPr>
            <p:nvPr/>
          </p:nvSpPr>
          <p:spPr bwMode="auto">
            <a:xfrm>
              <a:off x="11401423" y="4988370"/>
              <a:ext cx="96838" cy="88900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73"/>
            <p:cNvSpPr>
              <a:spLocks/>
            </p:cNvSpPr>
            <p:nvPr/>
          </p:nvSpPr>
          <p:spPr bwMode="auto">
            <a:xfrm>
              <a:off x="8069261" y="5064570"/>
              <a:ext cx="161925" cy="160338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74"/>
            <p:cNvSpPr>
              <a:spLocks/>
            </p:cNvSpPr>
            <p:nvPr/>
          </p:nvSpPr>
          <p:spPr bwMode="auto">
            <a:xfrm>
              <a:off x="8290121" y="6129448"/>
              <a:ext cx="282179" cy="283379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75"/>
            <p:cNvSpPr>
              <a:spLocks/>
            </p:cNvSpPr>
            <p:nvPr/>
          </p:nvSpPr>
          <p:spPr bwMode="auto">
            <a:xfrm>
              <a:off x="8012111" y="6440932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Line 76"/>
            <p:cNvSpPr>
              <a:spLocks noChangeShapeType="1"/>
            </p:cNvSpPr>
            <p:nvPr/>
          </p:nvSpPr>
          <p:spPr bwMode="auto">
            <a:xfrm flipH="1">
              <a:off x="8012111" y="6440932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78"/>
            <p:cNvSpPr>
              <a:spLocks/>
            </p:cNvSpPr>
            <p:nvPr/>
          </p:nvSpPr>
          <p:spPr bwMode="auto">
            <a:xfrm>
              <a:off x="7799385" y="5452753"/>
              <a:ext cx="719138" cy="723900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79"/>
            <p:cNvSpPr>
              <a:spLocks/>
            </p:cNvSpPr>
            <p:nvPr/>
          </p:nvSpPr>
          <p:spPr bwMode="auto">
            <a:xfrm>
              <a:off x="7970835" y="5624203"/>
              <a:ext cx="376238" cy="38100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82"/>
            <p:cNvSpPr>
              <a:spLocks/>
            </p:cNvSpPr>
            <p:nvPr/>
          </p:nvSpPr>
          <p:spPr bwMode="auto">
            <a:xfrm>
              <a:off x="7713696" y="5958857"/>
              <a:ext cx="95250" cy="10477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83"/>
            <p:cNvSpPr>
              <a:spLocks/>
            </p:cNvSpPr>
            <p:nvPr/>
          </p:nvSpPr>
          <p:spPr bwMode="auto">
            <a:xfrm>
              <a:off x="7183961" y="5694756"/>
              <a:ext cx="475102" cy="473402"/>
            </a:xfrm>
            <a:custGeom>
              <a:avLst/>
              <a:gdLst>
                <a:gd name="T0" fmla="*/ 133 w 139"/>
                <a:gd name="T1" fmla="*/ 54 h 138"/>
                <a:gd name="T2" fmla="*/ 121 w 139"/>
                <a:gd name="T3" fmla="*/ 42 h 138"/>
                <a:gd name="T4" fmla="*/ 120 w 139"/>
                <a:gd name="T5" fmla="*/ 41 h 138"/>
                <a:gd name="T6" fmla="*/ 120 w 139"/>
                <a:gd name="T7" fmla="*/ 41 h 138"/>
                <a:gd name="T8" fmla="*/ 117 w 139"/>
                <a:gd name="T9" fmla="*/ 24 h 138"/>
                <a:gd name="T10" fmla="*/ 88 w 139"/>
                <a:gd name="T11" fmla="*/ 7 h 138"/>
                <a:gd name="T12" fmla="*/ 54 w 139"/>
                <a:gd name="T13" fmla="*/ 5 h 138"/>
                <a:gd name="T14" fmla="*/ 42 w 139"/>
                <a:gd name="T15" fmla="*/ 18 h 138"/>
                <a:gd name="T16" fmla="*/ 42 w 139"/>
                <a:gd name="T17" fmla="*/ 18 h 138"/>
                <a:gd name="T18" fmla="*/ 41 w 139"/>
                <a:gd name="T19" fmla="*/ 18 h 138"/>
                <a:gd name="T20" fmla="*/ 24 w 139"/>
                <a:gd name="T21" fmla="*/ 21 h 138"/>
                <a:gd name="T22" fmla="*/ 8 w 139"/>
                <a:gd name="T23" fmla="*/ 50 h 138"/>
                <a:gd name="T24" fmla="*/ 5 w 139"/>
                <a:gd name="T25" fmla="*/ 84 h 138"/>
                <a:gd name="T26" fmla="*/ 18 w 139"/>
                <a:gd name="T27" fmla="*/ 96 h 138"/>
                <a:gd name="T28" fmla="*/ 18 w 139"/>
                <a:gd name="T29" fmla="*/ 96 h 138"/>
                <a:gd name="T30" fmla="*/ 19 w 139"/>
                <a:gd name="T31" fmla="*/ 97 h 138"/>
                <a:gd name="T32" fmla="*/ 22 w 139"/>
                <a:gd name="T33" fmla="*/ 114 h 138"/>
                <a:gd name="T34" fmla="*/ 51 w 139"/>
                <a:gd name="T35" fmla="*/ 131 h 138"/>
                <a:gd name="T36" fmla="*/ 84 w 139"/>
                <a:gd name="T37" fmla="*/ 133 h 138"/>
                <a:gd name="T38" fmla="*/ 96 w 139"/>
                <a:gd name="T39" fmla="*/ 120 h 138"/>
                <a:gd name="T40" fmla="*/ 97 w 139"/>
                <a:gd name="T41" fmla="*/ 120 h 138"/>
                <a:gd name="T42" fmla="*/ 97 w 139"/>
                <a:gd name="T43" fmla="*/ 120 h 138"/>
                <a:gd name="T44" fmla="*/ 114 w 139"/>
                <a:gd name="T45" fmla="*/ 117 h 138"/>
                <a:gd name="T46" fmla="*/ 131 w 139"/>
                <a:gd name="T47" fmla="*/ 87 h 138"/>
                <a:gd name="T48" fmla="*/ 133 w 139"/>
                <a:gd name="T49" fmla="*/ 5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9" h="138">
                  <a:moveTo>
                    <a:pt x="133" y="54"/>
                  </a:moveTo>
                  <a:cubicBezTo>
                    <a:pt x="130" y="49"/>
                    <a:pt x="126" y="45"/>
                    <a:pt x="121" y="42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1" y="35"/>
                    <a:pt x="120" y="29"/>
                    <a:pt x="117" y="24"/>
                  </a:cubicBezTo>
                  <a:cubicBezTo>
                    <a:pt x="112" y="14"/>
                    <a:pt x="101" y="9"/>
                    <a:pt x="88" y="7"/>
                  </a:cubicBezTo>
                  <a:cubicBezTo>
                    <a:pt x="76" y="1"/>
                    <a:pt x="64" y="0"/>
                    <a:pt x="54" y="5"/>
                  </a:cubicBezTo>
                  <a:cubicBezTo>
                    <a:pt x="49" y="8"/>
                    <a:pt x="45" y="12"/>
                    <a:pt x="42" y="18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35" y="17"/>
                    <a:pt x="30" y="18"/>
                    <a:pt x="24" y="21"/>
                  </a:cubicBezTo>
                  <a:cubicBezTo>
                    <a:pt x="15" y="26"/>
                    <a:pt x="9" y="37"/>
                    <a:pt x="8" y="50"/>
                  </a:cubicBezTo>
                  <a:cubicBezTo>
                    <a:pt x="1" y="62"/>
                    <a:pt x="0" y="74"/>
                    <a:pt x="5" y="84"/>
                  </a:cubicBezTo>
                  <a:cubicBezTo>
                    <a:pt x="8" y="89"/>
                    <a:pt x="13" y="93"/>
                    <a:pt x="18" y="96"/>
                  </a:cubicBezTo>
                  <a:cubicBezTo>
                    <a:pt x="18" y="96"/>
                    <a:pt x="18" y="96"/>
                    <a:pt x="18" y="96"/>
                  </a:cubicBezTo>
                  <a:cubicBezTo>
                    <a:pt x="19" y="97"/>
                    <a:pt x="19" y="97"/>
                    <a:pt x="19" y="97"/>
                  </a:cubicBezTo>
                  <a:cubicBezTo>
                    <a:pt x="18" y="103"/>
                    <a:pt x="19" y="109"/>
                    <a:pt x="22" y="114"/>
                  </a:cubicBezTo>
                  <a:cubicBezTo>
                    <a:pt x="27" y="124"/>
                    <a:pt x="38" y="129"/>
                    <a:pt x="51" y="131"/>
                  </a:cubicBezTo>
                  <a:cubicBezTo>
                    <a:pt x="63" y="137"/>
                    <a:pt x="75" y="138"/>
                    <a:pt x="84" y="133"/>
                  </a:cubicBezTo>
                  <a:cubicBezTo>
                    <a:pt x="90" y="130"/>
                    <a:pt x="94" y="126"/>
                    <a:pt x="96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97" y="120"/>
                    <a:pt x="97" y="120"/>
                    <a:pt x="97" y="120"/>
                  </a:cubicBezTo>
                  <a:cubicBezTo>
                    <a:pt x="103" y="120"/>
                    <a:pt x="109" y="120"/>
                    <a:pt x="114" y="117"/>
                  </a:cubicBezTo>
                  <a:cubicBezTo>
                    <a:pt x="124" y="111"/>
                    <a:pt x="130" y="101"/>
                    <a:pt x="131" y="87"/>
                  </a:cubicBezTo>
                  <a:cubicBezTo>
                    <a:pt x="137" y="76"/>
                    <a:pt x="139" y="64"/>
                    <a:pt x="133" y="5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84"/>
            <p:cNvSpPr>
              <a:spLocks/>
            </p:cNvSpPr>
            <p:nvPr/>
          </p:nvSpPr>
          <p:spPr bwMode="auto">
            <a:xfrm>
              <a:off x="9155600" y="5297224"/>
              <a:ext cx="302060" cy="296022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80"/>
            <p:cNvSpPr>
              <a:spLocks/>
            </p:cNvSpPr>
            <p:nvPr/>
          </p:nvSpPr>
          <p:spPr bwMode="auto">
            <a:xfrm flipV="1">
              <a:off x="11806856" y="4608615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 flipH="1">
              <a:off x="11653815" y="4674864"/>
              <a:ext cx="76937" cy="76937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 flipH="1">
              <a:off x="11618560" y="4191000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 flipH="1">
              <a:off x="11785248" y="4849812"/>
              <a:ext cx="36576" cy="3657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6" name="Group 85"/>
            <p:cNvGrpSpPr/>
            <p:nvPr/>
          </p:nvGrpSpPr>
          <p:grpSpPr>
            <a:xfrm flipH="1">
              <a:off x="10230672" y="4858573"/>
              <a:ext cx="1154448" cy="1149586"/>
              <a:chOff x="4277517" y="3752400"/>
              <a:chExt cx="1154448" cy="1149586"/>
            </a:xfrm>
          </p:grpSpPr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  <p:sp>
          <p:nvSpPr>
            <p:cNvPr id="92" name="Freeform 32"/>
            <p:cNvSpPr>
              <a:spLocks/>
            </p:cNvSpPr>
            <p:nvPr/>
          </p:nvSpPr>
          <p:spPr bwMode="auto">
            <a:xfrm>
              <a:off x="9499406" y="5777362"/>
              <a:ext cx="384558" cy="386010"/>
            </a:xfrm>
            <a:custGeom>
              <a:avLst/>
              <a:gdLst>
                <a:gd name="T0" fmla="*/ 242 w 264"/>
                <a:gd name="T1" fmla="*/ 157 h 264"/>
                <a:gd name="T2" fmla="*/ 259 w 264"/>
                <a:gd name="T3" fmla="*/ 128 h 264"/>
                <a:gd name="T4" fmla="*/ 238 w 264"/>
                <a:gd name="T5" fmla="*/ 66 h 264"/>
                <a:gd name="T6" fmla="*/ 192 w 264"/>
                <a:gd name="T7" fmla="*/ 20 h 264"/>
                <a:gd name="T8" fmla="*/ 158 w 264"/>
                <a:gd name="T9" fmla="*/ 23 h 264"/>
                <a:gd name="T10" fmla="*/ 157 w 264"/>
                <a:gd name="T11" fmla="*/ 23 h 264"/>
                <a:gd name="T12" fmla="*/ 156 w 264"/>
                <a:gd name="T13" fmla="*/ 23 h 264"/>
                <a:gd name="T14" fmla="*/ 128 w 264"/>
                <a:gd name="T15" fmla="*/ 5 h 264"/>
                <a:gd name="T16" fmla="*/ 66 w 264"/>
                <a:gd name="T17" fmla="*/ 26 h 264"/>
                <a:gd name="T18" fmla="*/ 20 w 264"/>
                <a:gd name="T19" fmla="*/ 72 h 264"/>
                <a:gd name="T20" fmla="*/ 23 w 264"/>
                <a:gd name="T21" fmla="*/ 106 h 264"/>
                <a:gd name="T22" fmla="*/ 23 w 264"/>
                <a:gd name="T23" fmla="*/ 107 h 264"/>
                <a:gd name="T24" fmla="*/ 22 w 264"/>
                <a:gd name="T25" fmla="*/ 108 h 264"/>
                <a:gd name="T26" fmla="*/ 5 w 264"/>
                <a:gd name="T27" fmla="*/ 136 h 264"/>
                <a:gd name="T28" fmla="*/ 26 w 264"/>
                <a:gd name="T29" fmla="*/ 198 h 264"/>
                <a:gd name="T30" fmla="*/ 72 w 264"/>
                <a:gd name="T31" fmla="*/ 244 h 264"/>
                <a:gd name="T32" fmla="*/ 106 w 264"/>
                <a:gd name="T33" fmla="*/ 241 h 264"/>
                <a:gd name="T34" fmla="*/ 107 w 264"/>
                <a:gd name="T35" fmla="*/ 242 h 264"/>
                <a:gd name="T36" fmla="*/ 108 w 264"/>
                <a:gd name="T37" fmla="*/ 242 h 264"/>
                <a:gd name="T38" fmla="*/ 136 w 264"/>
                <a:gd name="T39" fmla="*/ 259 h 264"/>
                <a:gd name="T40" fmla="*/ 198 w 264"/>
                <a:gd name="T41" fmla="*/ 238 h 264"/>
                <a:gd name="T42" fmla="*/ 244 w 264"/>
                <a:gd name="T43" fmla="*/ 192 h 264"/>
                <a:gd name="T44" fmla="*/ 241 w 264"/>
                <a:gd name="T45" fmla="*/ 159 h 264"/>
                <a:gd name="T46" fmla="*/ 241 w 264"/>
                <a:gd name="T47" fmla="*/ 158 h 264"/>
                <a:gd name="T48" fmla="*/ 242 w 264"/>
                <a:gd name="T49" fmla="*/ 15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64" h="264">
                  <a:moveTo>
                    <a:pt x="242" y="157"/>
                  </a:moveTo>
                  <a:cubicBezTo>
                    <a:pt x="250" y="149"/>
                    <a:pt x="256" y="139"/>
                    <a:pt x="259" y="128"/>
                  </a:cubicBezTo>
                  <a:cubicBezTo>
                    <a:pt x="264" y="107"/>
                    <a:pt x="255" y="85"/>
                    <a:pt x="238" y="66"/>
                  </a:cubicBezTo>
                  <a:cubicBezTo>
                    <a:pt x="229" y="42"/>
                    <a:pt x="213" y="25"/>
                    <a:pt x="192" y="20"/>
                  </a:cubicBezTo>
                  <a:cubicBezTo>
                    <a:pt x="181" y="18"/>
                    <a:pt x="170" y="19"/>
                    <a:pt x="158" y="23"/>
                  </a:cubicBezTo>
                  <a:cubicBezTo>
                    <a:pt x="157" y="23"/>
                    <a:pt x="157" y="23"/>
                    <a:pt x="157" y="23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48" y="14"/>
                    <a:pt x="139" y="8"/>
                    <a:pt x="128" y="5"/>
                  </a:cubicBezTo>
                  <a:cubicBezTo>
                    <a:pt x="107" y="0"/>
                    <a:pt x="85" y="9"/>
                    <a:pt x="66" y="26"/>
                  </a:cubicBezTo>
                  <a:cubicBezTo>
                    <a:pt x="42" y="35"/>
                    <a:pt x="25" y="51"/>
                    <a:pt x="20" y="72"/>
                  </a:cubicBezTo>
                  <a:cubicBezTo>
                    <a:pt x="17" y="83"/>
                    <a:pt x="19" y="95"/>
                    <a:pt x="23" y="106"/>
                  </a:cubicBezTo>
                  <a:cubicBezTo>
                    <a:pt x="23" y="107"/>
                    <a:pt x="23" y="107"/>
                    <a:pt x="23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14" y="116"/>
                    <a:pt x="8" y="125"/>
                    <a:pt x="5" y="136"/>
                  </a:cubicBezTo>
                  <a:cubicBezTo>
                    <a:pt x="0" y="157"/>
                    <a:pt x="9" y="179"/>
                    <a:pt x="26" y="198"/>
                  </a:cubicBezTo>
                  <a:cubicBezTo>
                    <a:pt x="35" y="222"/>
                    <a:pt x="51" y="239"/>
                    <a:pt x="72" y="244"/>
                  </a:cubicBezTo>
                  <a:cubicBezTo>
                    <a:pt x="83" y="247"/>
                    <a:pt x="94" y="246"/>
                    <a:pt x="106" y="241"/>
                  </a:cubicBezTo>
                  <a:cubicBezTo>
                    <a:pt x="107" y="242"/>
                    <a:pt x="107" y="242"/>
                    <a:pt x="107" y="242"/>
                  </a:cubicBezTo>
                  <a:cubicBezTo>
                    <a:pt x="108" y="242"/>
                    <a:pt x="108" y="242"/>
                    <a:pt x="108" y="242"/>
                  </a:cubicBezTo>
                  <a:cubicBezTo>
                    <a:pt x="116" y="250"/>
                    <a:pt x="125" y="257"/>
                    <a:pt x="136" y="259"/>
                  </a:cubicBezTo>
                  <a:cubicBezTo>
                    <a:pt x="157" y="264"/>
                    <a:pt x="179" y="256"/>
                    <a:pt x="198" y="238"/>
                  </a:cubicBezTo>
                  <a:cubicBezTo>
                    <a:pt x="222" y="229"/>
                    <a:pt x="239" y="213"/>
                    <a:pt x="244" y="192"/>
                  </a:cubicBezTo>
                  <a:cubicBezTo>
                    <a:pt x="247" y="181"/>
                    <a:pt x="245" y="170"/>
                    <a:pt x="241" y="159"/>
                  </a:cubicBezTo>
                  <a:cubicBezTo>
                    <a:pt x="241" y="158"/>
                    <a:pt x="241" y="158"/>
                    <a:pt x="241" y="158"/>
                  </a:cubicBezTo>
                  <a:lnTo>
                    <a:pt x="242" y="15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80"/>
            <p:cNvSpPr>
              <a:spLocks/>
            </p:cNvSpPr>
            <p:nvPr/>
          </p:nvSpPr>
          <p:spPr bwMode="auto">
            <a:xfrm flipV="1">
              <a:off x="9258652" y="5397258"/>
              <a:ext cx="95955" cy="95955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80"/>
            <p:cNvSpPr>
              <a:spLocks/>
            </p:cNvSpPr>
            <p:nvPr/>
          </p:nvSpPr>
          <p:spPr bwMode="auto">
            <a:xfrm>
              <a:off x="7300068" y="5810013"/>
              <a:ext cx="242888" cy="242888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84"/>
            <p:cNvSpPr>
              <a:spLocks/>
            </p:cNvSpPr>
            <p:nvPr/>
          </p:nvSpPr>
          <p:spPr bwMode="auto">
            <a:xfrm>
              <a:off x="8076679" y="5734073"/>
              <a:ext cx="164550" cy="16126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84"/>
            <p:cNvSpPr>
              <a:spLocks/>
            </p:cNvSpPr>
            <p:nvPr/>
          </p:nvSpPr>
          <p:spPr bwMode="auto">
            <a:xfrm>
              <a:off x="7368564" y="5884605"/>
              <a:ext cx="105896" cy="103780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 flipH="1">
              <a:off x="9615485" y="5894167"/>
              <a:ext cx="152400" cy="1524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8" name="Group 97"/>
            <p:cNvGrpSpPr/>
            <p:nvPr/>
          </p:nvGrpSpPr>
          <p:grpSpPr>
            <a:xfrm>
              <a:off x="4803790" y="5319186"/>
              <a:ext cx="2690707" cy="1385231"/>
              <a:chOff x="5184534" y="1125344"/>
              <a:chExt cx="2690707" cy="1385231"/>
            </a:xfrm>
          </p:grpSpPr>
          <p:sp>
            <p:nvSpPr>
              <p:cNvPr id="99" name="Freeform 67"/>
              <p:cNvSpPr>
                <a:spLocks/>
              </p:cNvSpPr>
              <p:nvPr/>
            </p:nvSpPr>
            <p:spPr bwMode="auto">
              <a:xfrm rot="8881702">
                <a:off x="6702013" y="1340794"/>
                <a:ext cx="1173228" cy="1169781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234 w 10234"/>
                  <a:gd name="connsiteY0" fmla="*/ 6523 h 10000"/>
                  <a:gd name="connsiteX1" fmla="*/ 10022 w 10234"/>
                  <a:gd name="connsiteY1" fmla="*/ 6523 h 10000"/>
                  <a:gd name="connsiteX2" fmla="*/ 9810 w 10234"/>
                  <a:gd name="connsiteY2" fmla="*/ 6257 h 10000"/>
                  <a:gd name="connsiteX3" fmla="*/ 2208 w 10234"/>
                  <a:gd name="connsiteY3" fmla="*/ 211 h 10000"/>
                  <a:gd name="connsiteX4" fmla="*/ 8851 w 10234"/>
                  <a:gd name="connsiteY4" fmla="*/ 6259 h 10000"/>
                  <a:gd name="connsiteX5" fmla="*/ 308 w 10234"/>
                  <a:gd name="connsiteY5" fmla="*/ 9279 h 10000"/>
                  <a:gd name="connsiteX6" fmla="*/ 10234 w 10234"/>
                  <a:gd name="connsiteY6" fmla="*/ 6523 h 10000"/>
                  <a:gd name="connsiteX0" fmla="*/ 9701 w 9701"/>
                  <a:gd name="connsiteY0" fmla="*/ 6523 h 9364"/>
                  <a:gd name="connsiteX1" fmla="*/ 9489 w 9701"/>
                  <a:gd name="connsiteY1" fmla="*/ 6523 h 9364"/>
                  <a:gd name="connsiteX2" fmla="*/ 9277 w 9701"/>
                  <a:gd name="connsiteY2" fmla="*/ 6257 h 9364"/>
                  <a:gd name="connsiteX3" fmla="*/ 1675 w 9701"/>
                  <a:gd name="connsiteY3" fmla="*/ 211 h 9364"/>
                  <a:gd name="connsiteX4" fmla="*/ 8318 w 9701"/>
                  <a:gd name="connsiteY4" fmla="*/ 6259 h 9364"/>
                  <a:gd name="connsiteX5" fmla="*/ 328 w 9701"/>
                  <a:gd name="connsiteY5" fmla="*/ 8536 h 9364"/>
                  <a:gd name="connsiteX6" fmla="*/ 9701 w 9701"/>
                  <a:gd name="connsiteY6" fmla="*/ 6523 h 9364"/>
                  <a:gd name="connsiteX0" fmla="*/ 9679 w 9679"/>
                  <a:gd name="connsiteY0" fmla="*/ 6967 h 10001"/>
                  <a:gd name="connsiteX1" fmla="*/ 9460 w 9679"/>
                  <a:gd name="connsiteY1" fmla="*/ 6967 h 10001"/>
                  <a:gd name="connsiteX2" fmla="*/ 9242 w 9679"/>
                  <a:gd name="connsiteY2" fmla="*/ 6683 h 10001"/>
                  <a:gd name="connsiteX3" fmla="*/ 1406 w 9679"/>
                  <a:gd name="connsiteY3" fmla="*/ 226 h 10001"/>
                  <a:gd name="connsiteX4" fmla="*/ 8253 w 9679"/>
                  <a:gd name="connsiteY4" fmla="*/ 6685 h 10001"/>
                  <a:gd name="connsiteX5" fmla="*/ 17 w 9679"/>
                  <a:gd name="connsiteY5" fmla="*/ 9117 h 10001"/>
                  <a:gd name="connsiteX6" fmla="*/ 9679 w 9679"/>
                  <a:gd name="connsiteY6" fmla="*/ 6967 h 10001"/>
                  <a:gd name="connsiteX0" fmla="*/ 10080 w 10080"/>
                  <a:gd name="connsiteY0" fmla="*/ 6966 h 10000"/>
                  <a:gd name="connsiteX1" fmla="*/ 9854 w 10080"/>
                  <a:gd name="connsiteY1" fmla="*/ 6966 h 10000"/>
                  <a:gd name="connsiteX2" fmla="*/ 9629 w 10080"/>
                  <a:gd name="connsiteY2" fmla="*/ 6682 h 10000"/>
                  <a:gd name="connsiteX3" fmla="*/ 1533 w 10080"/>
                  <a:gd name="connsiteY3" fmla="*/ 226 h 10000"/>
                  <a:gd name="connsiteX4" fmla="*/ 8607 w 10080"/>
                  <a:gd name="connsiteY4" fmla="*/ 6684 h 10000"/>
                  <a:gd name="connsiteX5" fmla="*/ 98 w 10080"/>
                  <a:gd name="connsiteY5" fmla="*/ 9116 h 10000"/>
                  <a:gd name="connsiteX6" fmla="*/ 10080 w 10080"/>
                  <a:gd name="connsiteY6" fmla="*/ 6966 h 10000"/>
                  <a:gd name="connsiteX0" fmla="*/ 9999 w 9999"/>
                  <a:gd name="connsiteY0" fmla="*/ 6966 h 10505"/>
                  <a:gd name="connsiteX1" fmla="*/ 9773 w 9999"/>
                  <a:gd name="connsiteY1" fmla="*/ 6966 h 10505"/>
                  <a:gd name="connsiteX2" fmla="*/ 9548 w 9999"/>
                  <a:gd name="connsiteY2" fmla="*/ 6682 h 10505"/>
                  <a:gd name="connsiteX3" fmla="*/ 1452 w 9999"/>
                  <a:gd name="connsiteY3" fmla="*/ 226 h 10505"/>
                  <a:gd name="connsiteX4" fmla="*/ 8526 w 9999"/>
                  <a:gd name="connsiteY4" fmla="*/ 6684 h 10505"/>
                  <a:gd name="connsiteX5" fmla="*/ 17 w 9999"/>
                  <a:gd name="connsiteY5" fmla="*/ 9116 h 10505"/>
                  <a:gd name="connsiteX6" fmla="*/ 9999 w 9999"/>
                  <a:gd name="connsiteY6" fmla="*/ 6966 h 10505"/>
                  <a:gd name="connsiteX0" fmla="*/ 9477 w 9477"/>
                  <a:gd name="connsiteY0" fmla="*/ 6631 h 8681"/>
                  <a:gd name="connsiteX1" fmla="*/ 9251 w 9477"/>
                  <a:gd name="connsiteY1" fmla="*/ 6631 h 8681"/>
                  <a:gd name="connsiteX2" fmla="*/ 9026 w 9477"/>
                  <a:gd name="connsiteY2" fmla="*/ 6361 h 8681"/>
                  <a:gd name="connsiteX3" fmla="*/ 929 w 9477"/>
                  <a:gd name="connsiteY3" fmla="*/ 215 h 8681"/>
                  <a:gd name="connsiteX4" fmla="*/ 8004 w 9477"/>
                  <a:gd name="connsiteY4" fmla="*/ 6363 h 8681"/>
                  <a:gd name="connsiteX5" fmla="*/ 18 w 9477"/>
                  <a:gd name="connsiteY5" fmla="*/ 6936 h 8681"/>
                  <a:gd name="connsiteX6" fmla="*/ 9477 w 9477"/>
                  <a:gd name="connsiteY6" fmla="*/ 6631 h 8681"/>
                  <a:gd name="connsiteX0" fmla="*/ 11827 w 11827"/>
                  <a:gd name="connsiteY0" fmla="*/ 7639 h 9493"/>
                  <a:gd name="connsiteX1" fmla="*/ 11589 w 11827"/>
                  <a:gd name="connsiteY1" fmla="*/ 7639 h 9493"/>
                  <a:gd name="connsiteX2" fmla="*/ 11351 w 11827"/>
                  <a:gd name="connsiteY2" fmla="*/ 7327 h 9493"/>
                  <a:gd name="connsiteX3" fmla="*/ 2807 w 11827"/>
                  <a:gd name="connsiteY3" fmla="*/ 248 h 9493"/>
                  <a:gd name="connsiteX4" fmla="*/ 10273 w 11827"/>
                  <a:gd name="connsiteY4" fmla="*/ 7330 h 9493"/>
                  <a:gd name="connsiteX5" fmla="*/ 14 w 11827"/>
                  <a:gd name="connsiteY5" fmla="*/ 7210 h 9493"/>
                  <a:gd name="connsiteX6" fmla="*/ 11827 w 11827"/>
                  <a:gd name="connsiteY6" fmla="*/ 7639 h 9493"/>
                  <a:gd name="connsiteX0" fmla="*/ 9989 w 9989"/>
                  <a:gd name="connsiteY0" fmla="*/ 8047 h 9586"/>
                  <a:gd name="connsiteX1" fmla="*/ 9788 w 9989"/>
                  <a:gd name="connsiteY1" fmla="*/ 8047 h 9586"/>
                  <a:gd name="connsiteX2" fmla="*/ 9587 w 9989"/>
                  <a:gd name="connsiteY2" fmla="*/ 7718 h 9586"/>
                  <a:gd name="connsiteX3" fmla="*/ 2362 w 9989"/>
                  <a:gd name="connsiteY3" fmla="*/ 261 h 9586"/>
                  <a:gd name="connsiteX4" fmla="*/ 8675 w 9989"/>
                  <a:gd name="connsiteY4" fmla="*/ 7721 h 9586"/>
                  <a:gd name="connsiteX5" fmla="*/ 1 w 9989"/>
                  <a:gd name="connsiteY5" fmla="*/ 7595 h 9586"/>
                  <a:gd name="connsiteX6" fmla="*/ 9989 w 9989"/>
                  <a:gd name="connsiteY6" fmla="*/ 8047 h 9586"/>
                  <a:gd name="connsiteX0" fmla="*/ 10021 w 10021"/>
                  <a:gd name="connsiteY0" fmla="*/ 8395 h 10528"/>
                  <a:gd name="connsiteX1" fmla="*/ 9820 w 10021"/>
                  <a:gd name="connsiteY1" fmla="*/ 8395 h 10528"/>
                  <a:gd name="connsiteX2" fmla="*/ 9619 w 10021"/>
                  <a:gd name="connsiteY2" fmla="*/ 8051 h 10528"/>
                  <a:gd name="connsiteX3" fmla="*/ 2386 w 10021"/>
                  <a:gd name="connsiteY3" fmla="*/ 272 h 10528"/>
                  <a:gd name="connsiteX4" fmla="*/ 8706 w 10021"/>
                  <a:gd name="connsiteY4" fmla="*/ 8054 h 10528"/>
                  <a:gd name="connsiteX5" fmla="*/ 22 w 10021"/>
                  <a:gd name="connsiteY5" fmla="*/ 7923 h 10528"/>
                  <a:gd name="connsiteX6" fmla="*/ 10021 w 10021"/>
                  <a:gd name="connsiteY6" fmla="*/ 8395 h 10528"/>
                  <a:gd name="connsiteX0" fmla="*/ 10007 w 10007"/>
                  <a:gd name="connsiteY0" fmla="*/ 8395 h 9947"/>
                  <a:gd name="connsiteX1" fmla="*/ 9806 w 10007"/>
                  <a:gd name="connsiteY1" fmla="*/ 8395 h 9947"/>
                  <a:gd name="connsiteX2" fmla="*/ 9605 w 10007"/>
                  <a:gd name="connsiteY2" fmla="*/ 8051 h 9947"/>
                  <a:gd name="connsiteX3" fmla="*/ 2372 w 10007"/>
                  <a:gd name="connsiteY3" fmla="*/ 272 h 9947"/>
                  <a:gd name="connsiteX4" fmla="*/ 8692 w 10007"/>
                  <a:gd name="connsiteY4" fmla="*/ 8054 h 9947"/>
                  <a:gd name="connsiteX5" fmla="*/ 8 w 10007"/>
                  <a:gd name="connsiteY5" fmla="*/ 7923 h 9947"/>
                  <a:gd name="connsiteX6" fmla="*/ 10007 w 10007"/>
                  <a:gd name="connsiteY6" fmla="*/ 8395 h 9947"/>
                  <a:gd name="connsiteX0" fmla="*/ 10000 w 10000"/>
                  <a:gd name="connsiteY0" fmla="*/ 8440 h 10000"/>
                  <a:gd name="connsiteX1" fmla="*/ 9799 w 10000"/>
                  <a:gd name="connsiteY1" fmla="*/ 8440 h 10000"/>
                  <a:gd name="connsiteX2" fmla="*/ 9598 w 10000"/>
                  <a:gd name="connsiteY2" fmla="*/ 8094 h 10000"/>
                  <a:gd name="connsiteX3" fmla="*/ 2370 w 10000"/>
                  <a:gd name="connsiteY3" fmla="*/ 273 h 10000"/>
                  <a:gd name="connsiteX4" fmla="*/ 8686 w 10000"/>
                  <a:gd name="connsiteY4" fmla="*/ 8097 h 10000"/>
                  <a:gd name="connsiteX5" fmla="*/ 8 w 10000"/>
                  <a:gd name="connsiteY5" fmla="*/ 7965 h 10000"/>
                  <a:gd name="connsiteX6" fmla="*/ 10000 w 10000"/>
                  <a:gd name="connsiteY6" fmla="*/ 8440 h 10000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440 h 10355"/>
                  <a:gd name="connsiteX1" fmla="*/ 9799 w 10000"/>
                  <a:gd name="connsiteY1" fmla="*/ 8440 h 10355"/>
                  <a:gd name="connsiteX2" fmla="*/ 9598 w 10000"/>
                  <a:gd name="connsiteY2" fmla="*/ 8094 h 10355"/>
                  <a:gd name="connsiteX3" fmla="*/ 2370 w 10000"/>
                  <a:gd name="connsiteY3" fmla="*/ 273 h 10355"/>
                  <a:gd name="connsiteX4" fmla="*/ 8686 w 10000"/>
                  <a:gd name="connsiteY4" fmla="*/ 8097 h 10355"/>
                  <a:gd name="connsiteX5" fmla="*/ 8 w 10000"/>
                  <a:gd name="connsiteY5" fmla="*/ 7965 h 10355"/>
                  <a:gd name="connsiteX6" fmla="*/ 10000 w 10000"/>
                  <a:gd name="connsiteY6" fmla="*/ 8440 h 10355"/>
                  <a:gd name="connsiteX0" fmla="*/ 10000 w 10000"/>
                  <a:gd name="connsiteY0" fmla="*/ 8605 h 10520"/>
                  <a:gd name="connsiteX1" fmla="*/ 9799 w 10000"/>
                  <a:gd name="connsiteY1" fmla="*/ 8605 h 10520"/>
                  <a:gd name="connsiteX2" fmla="*/ 9598 w 10000"/>
                  <a:gd name="connsiteY2" fmla="*/ 8259 h 10520"/>
                  <a:gd name="connsiteX3" fmla="*/ 2370 w 10000"/>
                  <a:gd name="connsiteY3" fmla="*/ 438 h 10520"/>
                  <a:gd name="connsiteX4" fmla="*/ 8686 w 10000"/>
                  <a:gd name="connsiteY4" fmla="*/ 8262 h 10520"/>
                  <a:gd name="connsiteX5" fmla="*/ 8 w 10000"/>
                  <a:gd name="connsiteY5" fmla="*/ 8130 h 10520"/>
                  <a:gd name="connsiteX6" fmla="*/ 10000 w 10000"/>
                  <a:gd name="connsiteY6" fmla="*/ 8605 h 10520"/>
                  <a:gd name="connsiteX0" fmla="*/ 10000 w 10000"/>
                  <a:gd name="connsiteY0" fmla="*/ 9473 h 11388"/>
                  <a:gd name="connsiteX1" fmla="*/ 9799 w 10000"/>
                  <a:gd name="connsiteY1" fmla="*/ 9473 h 11388"/>
                  <a:gd name="connsiteX2" fmla="*/ 9598 w 10000"/>
                  <a:gd name="connsiteY2" fmla="*/ 9127 h 11388"/>
                  <a:gd name="connsiteX3" fmla="*/ 2972 w 10000"/>
                  <a:gd name="connsiteY3" fmla="*/ 399 h 11388"/>
                  <a:gd name="connsiteX4" fmla="*/ 8686 w 10000"/>
                  <a:gd name="connsiteY4" fmla="*/ 9130 h 11388"/>
                  <a:gd name="connsiteX5" fmla="*/ 8 w 10000"/>
                  <a:gd name="connsiteY5" fmla="*/ 8998 h 11388"/>
                  <a:gd name="connsiteX6" fmla="*/ 10000 w 10000"/>
                  <a:gd name="connsiteY6" fmla="*/ 9473 h 11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1388">
                    <a:moveTo>
                      <a:pt x="10000" y="9473"/>
                    </a:moveTo>
                    <a:lnTo>
                      <a:pt x="9799" y="9473"/>
                    </a:lnTo>
                    <a:cubicBezTo>
                      <a:pt x="9799" y="9473"/>
                      <a:pt x="9697" y="9357"/>
                      <a:pt x="9598" y="9127"/>
                    </a:cubicBezTo>
                    <a:cubicBezTo>
                      <a:pt x="9052" y="6455"/>
                      <a:pt x="4912" y="-1914"/>
                      <a:pt x="2972" y="399"/>
                    </a:cubicBezTo>
                    <a:cubicBezTo>
                      <a:pt x="1036" y="3143"/>
                      <a:pt x="7079" y="8438"/>
                      <a:pt x="8686" y="9130"/>
                    </a:cubicBezTo>
                    <a:cubicBezTo>
                      <a:pt x="6064" y="8088"/>
                      <a:pt x="302" y="5769"/>
                      <a:pt x="8" y="8998"/>
                    </a:cubicBezTo>
                    <a:cubicBezTo>
                      <a:pt x="-286" y="12227"/>
                      <a:pt x="6911" y="11984"/>
                      <a:pt x="10000" y="947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67"/>
              <p:cNvSpPr>
                <a:spLocks/>
              </p:cNvSpPr>
              <p:nvPr/>
            </p:nvSpPr>
            <p:spPr bwMode="auto">
              <a:xfrm rot="21087457">
                <a:off x="5184534" y="1138589"/>
                <a:ext cx="1116456" cy="1228699"/>
              </a:xfrm>
              <a:custGeom>
                <a:avLst/>
                <a:gdLst>
                  <a:gd name="T0" fmla="*/ 100 w 128"/>
                  <a:gd name="T1" fmla="*/ 86 h 143"/>
                  <a:gd name="T2" fmla="*/ 98 w 128"/>
                  <a:gd name="T3" fmla="*/ 86 h 143"/>
                  <a:gd name="T4" fmla="*/ 96 w 128"/>
                  <a:gd name="T5" fmla="*/ 83 h 143"/>
                  <a:gd name="T6" fmla="*/ 24 w 128"/>
                  <a:gd name="T7" fmla="*/ 15 h 143"/>
                  <a:gd name="T8" fmla="*/ 95 w 128"/>
                  <a:gd name="T9" fmla="*/ 87 h 143"/>
                  <a:gd name="T10" fmla="*/ 6 w 128"/>
                  <a:gd name="T11" fmla="*/ 117 h 143"/>
                  <a:gd name="T12" fmla="*/ 100 w 128"/>
                  <a:gd name="T13" fmla="*/ 86 h 143"/>
                  <a:gd name="connsiteX0" fmla="*/ 7394 w 7741"/>
                  <a:gd name="connsiteY0" fmla="*/ 5105 h 7714"/>
                  <a:gd name="connsiteX1" fmla="*/ 7237 w 7741"/>
                  <a:gd name="connsiteY1" fmla="*/ 5105 h 7714"/>
                  <a:gd name="connsiteX2" fmla="*/ 7081 w 7741"/>
                  <a:gd name="connsiteY2" fmla="*/ 4895 h 7714"/>
                  <a:gd name="connsiteX3" fmla="*/ 1456 w 7741"/>
                  <a:gd name="connsiteY3" fmla="*/ 140 h 7714"/>
                  <a:gd name="connsiteX4" fmla="*/ 7003 w 7741"/>
                  <a:gd name="connsiteY4" fmla="*/ 5175 h 7714"/>
                  <a:gd name="connsiteX5" fmla="*/ 50 w 7741"/>
                  <a:gd name="connsiteY5" fmla="*/ 7273 h 7714"/>
                  <a:gd name="connsiteX6" fmla="*/ 7394 w 7741"/>
                  <a:gd name="connsiteY6" fmla="*/ 5105 h 7714"/>
                  <a:gd name="connsiteX0" fmla="*/ 9558 w 10006"/>
                  <a:gd name="connsiteY0" fmla="*/ 6618 h 10000"/>
                  <a:gd name="connsiteX1" fmla="*/ 9355 w 10006"/>
                  <a:gd name="connsiteY1" fmla="*/ 6618 h 10000"/>
                  <a:gd name="connsiteX2" fmla="*/ 9153 w 10006"/>
                  <a:gd name="connsiteY2" fmla="*/ 6346 h 10000"/>
                  <a:gd name="connsiteX3" fmla="*/ 1887 w 10006"/>
                  <a:gd name="connsiteY3" fmla="*/ 181 h 10000"/>
                  <a:gd name="connsiteX4" fmla="*/ 8236 w 10006"/>
                  <a:gd name="connsiteY4" fmla="*/ 6348 h 10000"/>
                  <a:gd name="connsiteX5" fmla="*/ 71 w 10006"/>
                  <a:gd name="connsiteY5" fmla="*/ 9428 h 10000"/>
                  <a:gd name="connsiteX6" fmla="*/ 9558 w 10006"/>
                  <a:gd name="connsiteY6" fmla="*/ 6618 h 10000"/>
                  <a:gd name="connsiteX0" fmla="*/ 9558 w 10006"/>
                  <a:gd name="connsiteY0" fmla="*/ 6652 h 10034"/>
                  <a:gd name="connsiteX1" fmla="*/ 9355 w 10006"/>
                  <a:gd name="connsiteY1" fmla="*/ 6652 h 10034"/>
                  <a:gd name="connsiteX2" fmla="*/ 9153 w 10006"/>
                  <a:gd name="connsiteY2" fmla="*/ 6380 h 10034"/>
                  <a:gd name="connsiteX3" fmla="*/ 1887 w 10006"/>
                  <a:gd name="connsiteY3" fmla="*/ 215 h 10034"/>
                  <a:gd name="connsiteX4" fmla="*/ 8236 w 10006"/>
                  <a:gd name="connsiteY4" fmla="*/ 6382 h 10034"/>
                  <a:gd name="connsiteX5" fmla="*/ 71 w 10006"/>
                  <a:gd name="connsiteY5" fmla="*/ 9462 h 10034"/>
                  <a:gd name="connsiteX6" fmla="*/ 9558 w 10006"/>
                  <a:gd name="connsiteY6" fmla="*/ 6652 h 10034"/>
                  <a:gd name="connsiteX0" fmla="*/ 9558 w 9558"/>
                  <a:gd name="connsiteY0" fmla="*/ 6652 h 10197"/>
                  <a:gd name="connsiteX1" fmla="*/ 9355 w 9558"/>
                  <a:gd name="connsiteY1" fmla="*/ 6652 h 10197"/>
                  <a:gd name="connsiteX2" fmla="*/ 9153 w 9558"/>
                  <a:gd name="connsiteY2" fmla="*/ 6380 h 10197"/>
                  <a:gd name="connsiteX3" fmla="*/ 1887 w 9558"/>
                  <a:gd name="connsiteY3" fmla="*/ 215 h 10197"/>
                  <a:gd name="connsiteX4" fmla="*/ 8236 w 9558"/>
                  <a:gd name="connsiteY4" fmla="*/ 6382 h 10197"/>
                  <a:gd name="connsiteX5" fmla="*/ 71 w 9558"/>
                  <a:gd name="connsiteY5" fmla="*/ 9462 h 10197"/>
                  <a:gd name="connsiteX6" fmla="*/ 9558 w 9558"/>
                  <a:gd name="connsiteY6" fmla="*/ 6652 h 10197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696 h 10173"/>
                  <a:gd name="connsiteX1" fmla="*/ 9788 w 10000"/>
                  <a:gd name="connsiteY1" fmla="*/ 6696 h 10173"/>
                  <a:gd name="connsiteX2" fmla="*/ 9576 w 10000"/>
                  <a:gd name="connsiteY2" fmla="*/ 6430 h 10173"/>
                  <a:gd name="connsiteX3" fmla="*/ 1974 w 10000"/>
                  <a:gd name="connsiteY3" fmla="*/ 384 h 10173"/>
                  <a:gd name="connsiteX4" fmla="*/ 8617 w 10000"/>
                  <a:gd name="connsiteY4" fmla="*/ 6432 h 10173"/>
                  <a:gd name="connsiteX5" fmla="*/ 74 w 10000"/>
                  <a:gd name="connsiteY5" fmla="*/ 9452 h 10173"/>
                  <a:gd name="connsiteX6" fmla="*/ 10000 w 10000"/>
                  <a:gd name="connsiteY6" fmla="*/ 6696 h 10173"/>
                  <a:gd name="connsiteX0" fmla="*/ 10000 w 10000"/>
                  <a:gd name="connsiteY0" fmla="*/ 6747 h 10224"/>
                  <a:gd name="connsiteX1" fmla="*/ 9788 w 10000"/>
                  <a:gd name="connsiteY1" fmla="*/ 6747 h 10224"/>
                  <a:gd name="connsiteX2" fmla="*/ 9576 w 10000"/>
                  <a:gd name="connsiteY2" fmla="*/ 6481 h 10224"/>
                  <a:gd name="connsiteX3" fmla="*/ 1974 w 10000"/>
                  <a:gd name="connsiteY3" fmla="*/ 435 h 10224"/>
                  <a:gd name="connsiteX4" fmla="*/ 8617 w 10000"/>
                  <a:gd name="connsiteY4" fmla="*/ 6483 h 10224"/>
                  <a:gd name="connsiteX5" fmla="*/ 74 w 10000"/>
                  <a:gd name="connsiteY5" fmla="*/ 9503 h 10224"/>
                  <a:gd name="connsiteX6" fmla="*/ 10000 w 10000"/>
                  <a:gd name="connsiteY6" fmla="*/ 6747 h 10224"/>
                  <a:gd name="connsiteX0" fmla="*/ 10000 w 10000"/>
                  <a:gd name="connsiteY0" fmla="*/ 5820 h 9297"/>
                  <a:gd name="connsiteX1" fmla="*/ 9788 w 10000"/>
                  <a:gd name="connsiteY1" fmla="*/ 5820 h 9297"/>
                  <a:gd name="connsiteX2" fmla="*/ 9576 w 10000"/>
                  <a:gd name="connsiteY2" fmla="*/ 5554 h 9297"/>
                  <a:gd name="connsiteX3" fmla="*/ 2180 w 10000"/>
                  <a:gd name="connsiteY3" fmla="*/ 500 h 9297"/>
                  <a:gd name="connsiteX4" fmla="*/ 8617 w 10000"/>
                  <a:gd name="connsiteY4" fmla="*/ 5556 h 9297"/>
                  <a:gd name="connsiteX5" fmla="*/ 74 w 10000"/>
                  <a:gd name="connsiteY5" fmla="*/ 8576 h 9297"/>
                  <a:gd name="connsiteX6" fmla="*/ 10000 w 10000"/>
                  <a:gd name="connsiteY6" fmla="*/ 5820 h 9297"/>
                  <a:gd name="connsiteX0" fmla="*/ 10000 w 10000"/>
                  <a:gd name="connsiteY0" fmla="*/ 6260 h 10000"/>
                  <a:gd name="connsiteX1" fmla="*/ 9788 w 10000"/>
                  <a:gd name="connsiteY1" fmla="*/ 6260 h 10000"/>
                  <a:gd name="connsiteX2" fmla="*/ 9576 w 10000"/>
                  <a:gd name="connsiteY2" fmla="*/ 5974 h 10000"/>
                  <a:gd name="connsiteX3" fmla="*/ 2180 w 10000"/>
                  <a:gd name="connsiteY3" fmla="*/ 538 h 10000"/>
                  <a:gd name="connsiteX4" fmla="*/ 8617 w 10000"/>
                  <a:gd name="connsiteY4" fmla="*/ 5976 h 10000"/>
                  <a:gd name="connsiteX5" fmla="*/ 74 w 10000"/>
                  <a:gd name="connsiteY5" fmla="*/ 9224 h 10000"/>
                  <a:gd name="connsiteX6" fmla="*/ 10000 w 10000"/>
                  <a:gd name="connsiteY6" fmla="*/ 6260 h 10000"/>
                  <a:gd name="connsiteX0" fmla="*/ 10000 w 10000"/>
                  <a:gd name="connsiteY0" fmla="*/ 6206 h 9946"/>
                  <a:gd name="connsiteX1" fmla="*/ 9788 w 10000"/>
                  <a:gd name="connsiteY1" fmla="*/ 6206 h 9946"/>
                  <a:gd name="connsiteX2" fmla="*/ 9576 w 10000"/>
                  <a:gd name="connsiteY2" fmla="*/ 5920 h 9946"/>
                  <a:gd name="connsiteX3" fmla="*/ 2180 w 10000"/>
                  <a:gd name="connsiteY3" fmla="*/ 484 h 9946"/>
                  <a:gd name="connsiteX4" fmla="*/ 8617 w 10000"/>
                  <a:gd name="connsiteY4" fmla="*/ 5922 h 9946"/>
                  <a:gd name="connsiteX5" fmla="*/ 74 w 10000"/>
                  <a:gd name="connsiteY5" fmla="*/ 9170 h 9946"/>
                  <a:gd name="connsiteX6" fmla="*/ 10000 w 10000"/>
                  <a:gd name="connsiteY6" fmla="*/ 6206 h 9946"/>
                  <a:gd name="connsiteX0" fmla="*/ 10000 w 10000"/>
                  <a:gd name="connsiteY0" fmla="*/ 6240 h 10000"/>
                  <a:gd name="connsiteX1" fmla="*/ 9788 w 10000"/>
                  <a:gd name="connsiteY1" fmla="*/ 6240 h 10000"/>
                  <a:gd name="connsiteX2" fmla="*/ 9576 w 10000"/>
                  <a:gd name="connsiteY2" fmla="*/ 5952 h 10000"/>
                  <a:gd name="connsiteX3" fmla="*/ 2180 w 10000"/>
                  <a:gd name="connsiteY3" fmla="*/ 487 h 10000"/>
                  <a:gd name="connsiteX4" fmla="*/ 8617 w 10000"/>
                  <a:gd name="connsiteY4" fmla="*/ 5954 h 10000"/>
                  <a:gd name="connsiteX5" fmla="*/ 74 w 10000"/>
                  <a:gd name="connsiteY5" fmla="*/ 9220 h 10000"/>
                  <a:gd name="connsiteX6" fmla="*/ 10000 w 10000"/>
                  <a:gd name="connsiteY6" fmla="*/ 6240 h 10000"/>
                  <a:gd name="connsiteX0" fmla="*/ 10010 w 10010"/>
                  <a:gd name="connsiteY0" fmla="*/ 6240 h 10000"/>
                  <a:gd name="connsiteX1" fmla="*/ 9798 w 10010"/>
                  <a:gd name="connsiteY1" fmla="*/ 6240 h 10000"/>
                  <a:gd name="connsiteX2" fmla="*/ 9586 w 10010"/>
                  <a:gd name="connsiteY2" fmla="*/ 5952 h 10000"/>
                  <a:gd name="connsiteX3" fmla="*/ 2190 w 10010"/>
                  <a:gd name="connsiteY3" fmla="*/ 487 h 10000"/>
                  <a:gd name="connsiteX4" fmla="*/ 8627 w 10010"/>
                  <a:gd name="connsiteY4" fmla="*/ 5954 h 10000"/>
                  <a:gd name="connsiteX5" fmla="*/ 84 w 10010"/>
                  <a:gd name="connsiteY5" fmla="*/ 9220 h 10000"/>
                  <a:gd name="connsiteX6" fmla="*/ 10010 w 10010"/>
                  <a:gd name="connsiteY6" fmla="*/ 624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10" h="10000">
                    <a:moveTo>
                      <a:pt x="10010" y="6240"/>
                    </a:moveTo>
                    <a:cubicBezTo>
                      <a:pt x="9939" y="6240"/>
                      <a:pt x="9869" y="6288"/>
                      <a:pt x="9798" y="6240"/>
                    </a:cubicBezTo>
                    <a:cubicBezTo>
                      <a:pt x="9727" y="6191"/>
                      <a:pt x="9692" y="6143"/>
                      <a:pt x="9586" y="5952"/>
                    </a:cubicBezTo>
                    <a:cubicBezTo>
                      <a:pt x="8966" y="4582"/>
                      <a:pt x="4839" y="-1788"/>
                      <a:pt x="2190" y="487"/>
                    </a:cubicBezTo>
                    <a:cubicBezTo>
                      <a:pt x="-459" y="2761"/>
                      <a:pt x="8035" y="5700"/>
                      <a:pt x="8627" y="5954"/>
                    </a:cubicBezTo>
                    <a:cubicBezTo>
                      <a:pt x="5379" y="6029"/>
                      <a:pt x="-792" y="6539"/>
                      <a:pt x="84" y="9220"/>
                    </a:cubicBezTo>
                    <a:cubicBezTo>
                      <a:pt x="1034" y="11720"/>
                      <a:pt x="8552" y="7527"/>
                      <a:pt x="10010" y="624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105"/>
              <p:cNvSpPr>
                <a:spLocks/>
              </p:cNvSpPr>
              <p:nvPr/>
            </p:nvSpPr>
            <p:spPr bwMode="auto">
              <a:xfrm>
                <a:off x="5767357" y="1125344"/>
                <a:ext cx="1357232" cy="1364000"/>
              </a:xfrm>
              <a:custGeom>
                <a:avLst/>
                <a:gdLst>
                  <a:gd name="T0" fmla="*/ 183 w 200"/>
                  <a:gd name="T1" fmla="*/ 119 h 200"/>
                  <a:gd name="T2" fmla="*/ 196 w 200"/>
                  <a:gd name="T3" fmla="*/ 97 h 200"/>
                  <a:gd name="T4" fmla="*/ 180 w 200"/>
                  <a:gd name="T5" fmla="*/ 50 h 200"/>
                  <a:gd name="T6" fmla="*/ 145 w 200"/>
                  <a:gd name="T7" fmla="*/ 15 h 200"/>
                  <a:gd name="T8" fmla="*/ 120 w 200"/>
                  <a:gd name="T9" fmla="*/ 17 h 200"/>
                  <a:gd name="T10" fmla="*/ 119 w 200"/>
                  <a:gd name="T11" fmla="*/ 17 h 200"/>
                  <a:gd name="T12" fmla="*/ 119 w 200"/>
                  <a:gd name="T13" fmla="*/ 17 h 200"/>
                  <a:gd name="T14" fmla="*/ 97 w 200"/>
                  <a:gd name="T15" fmla="*/ 4 h 200"/>
                  <a:gd name="T16" fmla="*/ 50 w 200"/>
                  <a:gd name="T17" fmla="*/ 20 h 200"/>
                  <a:gd name="T18" fmla="*/ 15 w 200"/>
                  <a:gd name="T19" fmla="*/ 55 h 200"/>
                  <a:gd name="T20" fmla="*/ 17 w 200"/>
                  <a:gd name="T21" fmla="*/ 80 h 200"/>
                  <a:gd name="T22" fmla="*/ 17 w 200"/>
                  <a:gd name="T23" fmla="*/ 81 h 200"/>
                  <a:gd name="T24" fmla="*/ 17 w 200"/>
                  <a:gd name="T25" fmla="*/ 82 h 200"/>
                  <a:gd name="T26" fmla="*/ 4 w 200"/>
                  <a:gd name="T27" fmla="*/ 103 h 200"/>
                  <a:gd name="T28" fmla="*/ 20 w 200"/>
                  <a:gd name="T29" fmla="*/ 150 h 200"/>
                  <a:gd name="T30" fmla="*/ 55 w 200"/>
                  <a:gd name="T31" fmla="*/ 185 h 200"/>
                  <a:gd name="T32" fmla="*/ 80 w 200"/>
                  <a:gd name="T33" fmla="*/ 183 h 200"/>
                  <a:gd name="T34" fmla="*/ 81 w 200"/>
                  <a:gd name="T35" fmla="*/ 183 h 200"/>
                  <a:gd name="T36" fmla="*/ 81 w 200"/>
                  <a:gd name="T37" fmla="*/ 183 h 200"/>
                  <a:gd name="T38" fmla="*/ 103 w 200"/>
                  <a:gd name="T39" fmla="*/ 196 h 200"/>
                  <a:gd name="T40" fmla="*/ 150 w 200"/>
                  <a:gd name="T41" fmla="*/ 180 h 200"/>
                  <a:gd name="T42" fmla="*/ 185 w 200"/>
                  <a:gd name="T43" fmla="*/ 146 h 200"/>
                  <a:gd name="T44" fmla="*/ 183 w 200"/>
                  <a:gd name="T45" fmla="*/ 120 h 200"/>
                  <a:gd name="T46" fmla="*/ 183 w 200"/>
                  <a:gd name="T47" fmla="*/ 120 h 200"/>
                  <a:gd name="T48" fmla="*/ 183 w 200"/>
                  <a:gd name="T49" fmla="*/ 119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" h="200">
                    <a:moveTo>
                      <a:pt x="183" y="119"/>
                    </a:moveTo>
                    <a:cubicBezTo>
                      <a:pt x="190" y="113"/>
                      <a:pt x="194" y="105"/>
                      <a:pt x="196" y="97"/>
                    </a:cubicBezTo>
                    <a:cubicBezTo>
                      <a:pt x="200" y="81"/>
                      <a:pt x="194" y="64"/>
                      <a:pt x="180" y="50"/>
                    </a:cubicBezTo>
                    <a:cubicBezTo>
                      <a:pt x="173" y="32"/>
                      <a:pt x="161" y="19"/>
                      <a:pt x="145" y="15"/>
                    </a:cubicBezTo>
                    <a:cubicBezTo>
                      <a:pt x="137" y="13"/>
                      <a:pt x="128" y="14"/>
                      <a:pt x="120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9" y="17"/>
                      <a:pt x="119" y="17"/>
                      <a:pt x="119" y="17"/>
                    </a:cubicBezTo>
                    <a:cubicBezTo>
                      <a:pt x="112" y="10"/>
                      <a:pt x="105" y="6"/>
                      <a:pt x="97" y="4"/>
                    </a:cubicBezTo>
                    <a:cubicBezTo>
                      <a:pt x="81" y="0"/>
                      <a:pt x="64" y="7"/>
                      <a:pt x="50" y="20"/>
                    </a:cubicBezTo>
                    <a:cubicBezTo>
                      <a:pt x="32" y="27"/>
                      <a:pt x="19" y="39"/>
                      <a:pt x="15" y="55"/>
                    </a:cubicBezTo>
                    <a:cubicBezTo>
                      <a:pt x="13" y="63"/>
                      <a:pt x="14" y="72"/>
                      <a:pt x="17" y="80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0" y="88"/>
                      <a:pt x="6" y="95"/>
                      <a:pt x="4" y="103"/>
                    </a:cubicBezTo>
                    <a:cubicBezTo>
                      <a:pt x="0" y="119"/>
                      <a:pt x="6" y="136"/>
                      <a:pt x="20" y="150"/>
                    </a:cubicBezTo>
                    <a:cubicBezTo>
                      <a:pt x="27" y="168"/>
                      <a:pt x="39" y="181"/>
                      <a:pt x="55" y="185"/>
                    </a:cubicBezTo>
                    <a:cubicBezTo>
                      <a:pt x="63" y="187"/>
                      <a:pt x="72" y="186"/>
                      <a:pt x="80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1" y="183"/>
                      <a:pt x="81" y="183"/>
                      <a:pt x="81" y="183"/>
                    </a:cubicBezTo>
                    <a:cubicBezTo>
                      <a:pt x="88" y="190"/>
                      <a:pt x="95" y="195"/>
                      <a:pt x="103" y="196"/>
                    </a:cubicBezTo>
                    <a:cubicBezTo>
                      <a:pt x="119" y="200"/>
                      <a:pt x="136" y="194"/>
                      <a:pt x="150" y="180"/>
                    </a:cubicBezTo>
                    <a:cubicBezTo>
                      <a:pt x="168" y="174"/>
                      <a:pt x="181" y="161"/>
                      <a:pt x="185" y="146"/>
                    </a:cubicBezTo>
                    <a:cubicBezTo>
                      <a:pt x="187" y="137"/>
                      <a:pt x="186" y="129"/>
                      <a:pt x="183" y="120"/>
                    </a:cubicBezTo>
                    <a:cubicBezTo>
                      <a:pt x="183" y="120"/>
                      <a:pt x="183" y="120"/>
                      <a:pt x="183" y="120"/>
                    </a:cubicBezTo>
                    <a:lnTo>
                      <a:pt x="183" y="11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60000">
                    <a:schemeClr val="accent1"/>
                  </a:gs>
                  <a:gs pos="100000">
                    <a:schemeClr val="accent1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106"/>
              <p:cNvSpPr>
                <a:spLocks/>
              </p:cNvSpPr>
              <p:nvPr/>
            </p:nvSpPr>
            <p:spPr bwMode="auto">
              <a:xfrm>
                <a:off x="5977499" y="1338871"/>
                <a:ext cx="936948" cy="93694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  <p:sp>
            <p:nvSpPr>
              <p:cNvPr id="103" name="Freeform 106"/>
              <p:cNvSpPr>
                <a:spLocks/>
              </p:cNvSpPr>
              <p:nvPr/>
            </p:nvSpPr>
            <p:spPr bwMode="auto">
              <a:xfrm>
                <a:off x="6222745" y="1584116"/>
                <a:ext cx="446457" cy="446457"/>
              </a:xfrm>
              <a:custGeom>
                <a:avLst/>
                <a:gdLst>
                  <a:gd name="T0" fmla="*/ 70 w 72"/>
                  <a:gd name="T1" fmla="*/ 34 h 72"/>
                  <a:gd name="T2" fmla="*/ 70 w 72"/>
                  <a:gd name="T3" fmla="*/ 24 h 72"/>
                  <a:gd name="T4" fmla="*/ 57 w 72"/>
                  <a:gd name="T5" fmla="*/ 12 h 72"/>
                  <a:gd name="T6" fmla="*/ 44 w 72"/>
                  <a:gd name="T7" fmla="*/ 1 h 72"/>
                  <a:gd name="T8" fmla="*/ 34 w 72"/>
                  <a:gd name="T9" fmla="*/ 1 h 72"/>
                  <a:gd name="T10" fmla="*/ 24 w 72"/>
                  <a:gd name="T11" fmla="*/ 2 h 72"/>
                  <a:gd name="T12" fmla="*/ 12 w 72"/>
                  <a:gd name="T13" fmla="*/ 15 h 72"/>
                  <a:gd name="T14" fmla="*/ 0 w 72"/>
                  <a:gd name="T15" fmla="*/ 28 h 72"/>
                  <a:gd name="T16" fmla="*/ 1 w 72"/>
                  <a:gd name="T17" fmla="*/ 38 h 72"/>
                  <a:gd name="T18" fmla="*/ 1 w 72"/>
                  <a:gd name="T19" fmla="*/ 48 h 72"/>
                  <a:gd name="T20" fmla="*/ 14 w 72"/>
                  <a:gd name="T21" fmla="*/ 59 h 72"/>
                  <a:gd name="T22" fmla="*/ 27 w 72"/>
                  <a:gd name="T23" fmla="*/ 71 h 72"/>
                  <a:gd name="T24" fmla="*/ 37 w 72"/>
                  <a:gd name="T25" fmla="*/ 70 h 72"/>
                  <a:gd name="T26" fmla="*/ 47 w 72"/>
                  <a:gd name="T27" fmla="*/ 70 h 72"/>
                  <a:gd name="T28" fmla="*/ 59 w 72"/>
                  <a:gd name="T29" fmla="*/ 57 h 72"/>
                  <a:gd name="T30" fmla="*/ 71 w 72"/>
                  <a:gd name="T31" fmla="*/ 44 h 72"/>
                  <a:gd name="T32" fmla="*/ 70 w 72"/>
                  <a:gd name="T33" fmla="*/ 3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72">
                    <a:moveTo>
                      <a:pt x="70" y="34"/>
                    </a:moveTo>
                    <a:cubicBezTo>
                      <a:pt x="71" y="31"/>
                      <a:pt x="71" y="27"/>
                      <a:pt x="70" y="24"/>
                    </a:cubicBezTo>
                    <a:cubicBezTo>
                      <a:pt x="68" y="18"/>
                      <a:pt x="63" y="15"/>
                      <a:pt x="57" y="12"/>
                    </a:cubicBezTo>
                    <a:cubicBezTo>
                      <a:pt x="54" y="6"/>
                      <a:pt x="50" y="2"/>
                      <a:pt x="44" y="1"/>
                    </a:cubicBezTo>
                    <a:cubicBezTo>
                      <a:pt x="41" y="0"/>
                      <a:pt x="37" y="0"/>
                      <a:pt x="34" y="1"/>
                    </a:cubicBezTo>
                    <a:cubicBezTo>
                      <a:pt x="30" y="0"/>
                      <a:pt x="27" y="1"/>
                      <a:pt x="24" y="2"/>
                    </a:cubicBezTo>
                    <a:cubicBezTo>
                      <a:pt x="18" y="4"/>
                      <a:pt x="14" y="8"/>
                      <a:pt x="12" y="15"/>
                    </a:cubicBezTo>
                    <a:cubicBezTo>
                      <a:pt x="6" y="17"/>
                      <a:pt x="2" y="22"/>
                      <a:pt x="0" y="28"/>
                    </a:cubicBezTo>
                    <a:cubicBezTo>
                      <a:pt x="0" y="31"/>
                      <a:pt x="0" y="34"/>
                      <a:pt x="1" y="38"/>
                    </a:cubicBezTo>
                    <a:cubicBezTo>
                      <a:pt x="0" y="41"/>
                      <a:pt x="0" y="44"/>
                      <a:pt x="1" y="48"/>
                    </a:cubicBezTo>
                    <a:cubicBezTo>
                      <a:pt x="3" y="53"/>
                      <a:pt x="8" y="57"/>
                      <a:pt x="14" y="59"/>
                    </a:cubicBezTo>
                    <a:cubicBezTo>
                      <a:pt x="17" y="65"/>
                      <a:pt x="22" y="70"/>
                      <a:pt x="27" y="71"/>
                    </a:cubicBezTo>
                    <a:cubicBezTo>
                      <a:pt x="31" y="72"/>
                      <a:pt x="34" y="71"/>
                      <a:pt x="37" y="70"/>
                    </a:cubicBezTo>
                    <a:cubicBezTo>
                      <a:pt x="41" y="71"/>
                      <a:pt x="44" y="71"/>
                      <a:pt x="47" y="70"/>
                    </a:cubicBezTo>
                    <a:cubicBezTo>
                      <a:pt x="53" y="68"/>
                      <a:pt x="57" y="63"/>
                      <a:pt x="59" y="57"/>
                    </a:cubicBezTo>
                    <a:cubicBezTo>
                      <a:pt x="65" y="54"/>
                      <a:pt x="70" y="50"/>
                      <a:pt x="71" y="44"/>
                    </a:cubicBezTo>
                    <a:cubicBezTo>
                      <a:pt x="72" y="41"/>
                      <a:pt x="71" y="37"/>
                      <a:pt x="70" y="3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05840"/>
            <a:ext cx="9144000" cy="2651760"/>
          </a:xfrm>
        </p:spPr>
        <p:txBody>
          <a:bodyPr anchor="b">
            <a:normAutofit/>
          </a:bodyPr>
          <a:lstStyle>
            <a:lvl1pPr algn="ctr">
              <a:lnSpc>
                <a:spcPct val="80000"/>
              </a:lnSpc>
              <a:defRPr sz="7200">
                <a:solidFill>
                  <a:schemeClr val="tx1"/>
                </a:solidFill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719568"/>
            <a:ext cx="9144000" cy="1082939"/>
          </a:xfrm>
        </p:spPr>
        <p:txBody>
          <a:bodyPr/>
          <a:lstStyle>
            <a:lvl1pPr marL="0" indent="0" algn="ctr">
              <a:spcBef>
                <a:spcPts val="1000"/>
              </a:spcBef>
              <a:buNone/>
              <a:defRPr sz="2400">
                <a:effectLst>
                  <a:outerShdw blurRad="50800" algn="ctr" rotWithShape="0">
                    <a:prstClr val="black">
                      <a:alpha val="35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788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8038D-A533-4232-9027-FA76A8648FFE}" type="datetime1">
              <a:rPr lang="en-US" smtClean="0"/>
              <a:t>6/18/2024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82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0" y="567651"/>
            <a:ext cx="1645920" cy="545214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567652"/>
            <a:ext cx="7315200" cy="545214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A6684-D08A-4996-B2B7-9E8AD2F23263}" type="datetime1">
              <a:rPr lang="en-US" smtClean="0"/>
              <a:t>6/18/2024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3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FA8D6-61CB-47CF-BA93-9D77189827BB}" type="datetime1">
              <a:rPr lang="en-US" smtClean="0"/>
              <a:t>6/18/2024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1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roup 83"/>
          <p:cNvGrpSpPr/>
          <p:nvPr/>
        </p:nvGrpSpPr>
        <p:grpSpPr>
          <a:xfrm>
            <a:off x="-111192" y="56187"/>
            <a:ext cx="1187090" cy="6801813"/>
            <a:chOff x="-111192" y="56187"/>
            <a:chExt cx="1187090" cy="6801813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21370907">
              <a:off x="309865" y="316313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Oval 33"/>
            <p:cNvSpPr>
              <a:spLocks noChangeArrowheads="1"/>
            </p:cNvSpPr>
            <p:nvPr/>
          </p:nvSpPr>
          <p:spPr bwMode="auto">
            <a:xfrm rot="21370907">
              <a:off x="156317" y="389499"/>
              <a:ext cx="107325" cy="90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9" name="Group 8"/>
            <p:cNvGrpSpPr/>
            <p:nvPr/>
          </p:nvGrpSpPr>
          <p:grpSpPr>
            <a:xfrm rot="21351673">
              <a:off x="188910" y="3285460"/>
              <a:ext cx="886988" cy="656333"/>
              <a:chOff x="452438" y="3540125"/>
              <a:chExt cx="750888" cy="555625"/>
            </a:xfrm>
          </p:grpSpPr>
          <p:sp>
            <p:nvSpPr>
              <p:cNvPr id="10" name="Freeform 9"/>
              <p:cNvSpPr>
                <a:spLocks/>
              </p:cNvSpPr>
              <p:nvPr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2" name="Freeform 11"/>
            <p:cNvSpPr>
              <a:spLocks/>
            </p:cNvSpPr>
            <p:nvPr/>
          </p:nvSpPr>
          <p:spPr bwMode="auto">
            <a:xfrm rot="21370907">
              <a:off x="40737" y="3810995"/>
              <a:ext cx="338487" cy="336423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1029304">
              <a:off x="-5757" y="2131015"/>
              <a:ext cx="717568" cy="786784"/>
            </a:xfrm>
            <a:custGeom>
              <a:avLst/>
              <a:gdLst>
                <a:gd name="connsiteX0" fmla="*/ 624166 w 717568"/>
                <a:gd name="connsiteY0" fmla="*/ 7939 h 786784"/>
                <a:gd name="connsiteX1" fmla="*/ 680993 w 717568"/>
                <a:gd name="connsiteY1" fmla="*/ 7779 h 786784"/>
                <a:gd name="connsiteX2" fmla="*/ 244665 w 717568"/>
                <a:gd name="connsiteY2" fmla="*/ 782347 h 786784"/>
                <a:gd name="connsiteX3" fmla="*/ 109114 w 717568"/>
                <a:gd name="connsiteY3" fmla="*/ 756152 h 786784"/>
                <a:gd name="connsiteX4" fmla="*/ 99313 w 717568"/>
                <a:gd name="connsiteY4" fmla="*/ 749712 h 786784"/>
                <a:gd name="connsiteX5" fmla="*/ 0 w 717568"/>
                <a:gd name="connsiteY5" fmla="*/ 427989 h 786784"/>
                <a:gd name="connsiteX6" fmla="*/ 3400 w 717568"/>
                <a:gd name="connsiteY6" fmla="*/ 430734 h 786784"/>
                <a:gd name="connsiteX7" fmla="*/ 260064 w 717568"/>
                <a:gd name="connsiteY7" fmla="*/ 731389 h 786784"/>
                <a:gd name="connsiteX8" fmla="*/ 624166 w 717568"/>
                <a:gd name="connsiteY8" fmla="*/ 7939 h 786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7568" h="786784">
                  <a:moveTo>
                    <a:pt x="624166" y="7939"/>
                  </a:moveTo>
                  <a:cubicBezTo>
                    <a:pt x="643937" y="-2174"/>
                    <a:pt x="663027" y="-3050"/>
                    <a:pt x="680993" y="7779"/>
                  </a:cubicBezTo>
                  <a:cubicBezTo>
                    <a:pt x="870924" y="119888"/>
                    <a:pt x="260065" y="848593"/>
                    <a:pt x="244665" y="782347"/>
                  </a:cubicBezTo>
                  <a:cubicBezTo>
                    <a:pt x="206165" y="793813"/>
                    <a:pt x="158682" y="782347"/>
                    <a:pt x="109114" y="756152"/>
                  </a:cubicBezTo>
                  <a:lnTo>
                    <a:pt x="99313" y="749712"/>
                  </a:lnTo>
                  <a:lnTo>
                    <a:pt x="0" y="427989"/>
                  </a:lnTo>
                  <a:lnTo>
                    <a:pt x="3400" y="430734"/>
                  </a:lnTo>
                  <a:cubicBezTo>
                    <a:pt x="113766" y="527555"/>
                    <a:pt x="231831" y="660047"/>
                    <a:pt x="260064" y="731389"/>
                  </a:cubicBezTo>
                  <a:cubicBezTo>
                    <a:pt x="313964" y="602081"/>
                    <a:pt x="485768" y="78723"/>
                    <a:pt x="624166" y="793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 rot="229093" flipH="1">
              <a:off x="363693" y="5127408"/>
              <a:ext cx="115581" cy="111454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 rot="229093" flipH="1">
              <a:off x="820539" y="6496790"/>
              <a:ext cx="130517" cy="129721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 rot="18488757">
              <a:off x="56320" y="5556204"/>
              <a:ext cx="303358" cy="304647"/>
            </a:xfrm>
            <a:custGeom>
              <a:avLst/>
              <a:gdLst>
                <a:gd name="T0" fmla="*/ 117 w 117"/>
                <a:gd name="T1" fmla="*/ 67 h 117"/>
                <a:gd name="T2" fmla="*/ 103 w 117"/>
                <a:gd name="T3" fmla="*/ 54 h 117"/>
                <a:gd name="T4" fmla="*/ 114 w 117"/>
                <a:gd name="T5" fmla="*/ 40 h 117"/>
                <a:gd name="T6" fmla="*/ 100 w 117"/>
                <a:gd name="T7" fmla="*/ 35 h 117"/>
                <a:gd name="T8" fmla="*/ 103 w 117"/>
                <a:gd name="T9" fmla="*/ 20 h 117"/>
                <a:gd name="T10" fmla="*/ 86 w 117"/>
                <a:gd name="T11" fmla="*/ 22 h 117"/>
                <a:gd name="T12" fmla="*/ 83 w 117"/>
                <a:gd name="T13" fmla="*/ 5 h 117"/>
                <a:gd name="T14" fmla="*/ 68 w 117"/>
                <a:gd name="T15" fmla="*/ 13 h 117"/>
                <a:gd name="T16" fmla="*/ 59 w 117"/>
                <a:gd name="T17" fmla="*/ 0 h 117"/>
                <a:gd name="T18" fmla="*/ 47 w 117"/>
                <a:gd name="T19" fmla="*/ 20 h 117"/>
                <a:gd name="T20" fmla="*/ 26 w 117"/>
                <a:gd name="T21" fmla="*/ 9 h 117"/>
                <a:gd name="T22" fmla="*/ 25 w 117"/>
                <a:gd name="T23" fmla="*/ 22 h 117"/>
                <a:gd name="T24" fmla="*/ 12 w 117"/>
                <a:gd name="T25" fmla="*/ 23 h 117"/>
                <a:gd name="T26" fmla="*/ 19 w 117"/>
                <a:gd name="T27" fmla="*/ 42 h 117"/>
                <a:gd name="T28" fmla="*/ 1 w 117"/>
                <a:gd name="T29" fmla="*/ 50 h 117"/>
                <a:gd name="T30" fmla="*/ 15 w 117"/>
                <a:gd name="T31" fmla="*/ 62 h 117"/>
                <a:gd name="T32" fmla="*/ 3 w 117"/>
                <a:gd name="T33" fmla="*/ 77 h 117"/>
                <a:gd name="T34" fmla="*/ 18 w 117"/>
                <a:gd name="T35" fmla="*/ 81 h 117"/>
                <a:gd name="T36" fmla="*/ 14 w 117"/>
                <a:gd name="T37" fmla="*/ 97 h 117"/>
                <a:gd name="T38" fmla="*/ 32 w 117"/>
                <a:gd name="T39" fmla="*/ 95 h 117"/>
                <a:gd name="T40" fmla="*/ 35 w 117"/>
                <a:gd name="T41" fmla="*/ 112 h 117"/>
                <a:gd name="T42" fmla="*/ 49 w 117"/>
                <a:gd name="T43" fmla="*/ 103 h 117"/>
                <a:gd name="T44" fmla="*/ 59 w 117"/>
                <a:gd name="T45" fmla="*/ 117 h 117"/>
                <a:gd name="T46" fmla="*/ 70 w 117"/>
                <a:gd name="T47" fmla="*/ 96 h 117"/>
                <a:gd name="T48" fmla="*/ 91 w 117"/>
                <a:gd name="T49" fmla="*/ 107 h 117"/>
                <a:gd name="T50" fmla="*/ 93 w 117"/>
                <a:gd name="T51" fmla="*/ 94 h 117"/>
                <a:gd name="T52" fmla="*/ 105 w 117"/>
                <a:gd name="T53" fmla="*/ 93 h 117"/>
                <a:gd name="T54" fmla="*/ 98 w 117"/>
                <a:gd name="T55" fmla="*/ 75 h 117"/>
                <a:gd name="T56" fmla="*/ 117 w 117"/>
                <a:gd name="T57" fmla="*/ 67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7" h="117">
                  <a:moveTo>
                    <a:pt x="117" y="67"/>
                  </a:moveTo>
                  <a:cubicBezTo>
                    <a:pt x="117" y="63"/>
                    <a:pt x="112" y="58"/>
                    <a:pt x="103" y="54"/>
                  </a:cubicBezTo>
                  <a:cubicBezTo>
                    <a:pt x="111" y="49"/>
                    <a:pt x="116" y="43"/>
                    <a:pt x="114" y="40"/>
                  </a:cubicBezTo>
                  <a:cubicBezTo>
                    <a:pt x="113" y="36"/>
                    <a:pt x="108" y="35"/>
                    <a:pt x="100" y="35"/>
                  </a:cubicBezTo>
                  <a:cubicBezTo>
                    <a:pt x="104" y="28"/>
                    <a:pt x="105" y="22"/>
                    <a:pt x="103" y="20"/>
                  </a:cubicBezTo>
                  <a:cubicBezTo>
                    <a:pt x="100" y="17"/>
                    <a:pt x="94" y="18"/>
                    <a:pt x="86" y="22"/>
                  </a:cubicBezTo>
                  <a:cubicBezTo>
                    <a:pt x="87" y="12"/>
                    <a:pt x="86" y="6"/>
                    <a:pt x="83" y="5"/>
                  </a:cubicBezTo>
                  <a:cubicBezTo>
                    <a:pt x="79" y="3"/>
                    <a:pt x="74" y="6"/>
                    <a:pt x="68" y="13"/>
                  </a:cubicBezTo>
                  <a:cubicBezTo>
                    <a:pt x="66" y="5"/>
                    <a:pt x="62" y="0"/>
                    <a:pt x="59" y="0"/>
                  </a:cubicBezTo>
                  <a:cubicBezTo>
                    <a:pt x="54" y="0"/>
                    <a:pt x="50" y="8"/>
                    <a:pt x="47" y="20"/>
                  </a:cubicBezTo>
                  <a:cubicBezTo>
                    <a:pt x="38" y="11"/>
                    <a:pt x="30" y="7"/>
                    <a:pt x="26" y="9"/>
                  </a:cubicBezTo>
                  <a:cubicBezTo>
                    <a:pt x="24" y="11"/>
                    <a:pt x="23" y="16"/>
                    <a:pt x="25" y="22"/>
                  </a:cubicBezTo>
                  <a:cubicBezTo>
                    <a:pt x="18" y="20"/>
                    <a:pt x="14" y="20"/>
                    <a:pt x="12" y="23"/>
                  </a:cubicBezTo>
                  <a:cubicBezTo>
                    <a:pt x="9" y="26"/>
                    <a:pt x="12" y="33"/>
                    <a:pt x="19" y="42"/>
                  </a:cubicBezTo>
                  <a:cubicBezTo>
                    <a:pt x="8" y="43"/>
                    <a:pt x="1" y="45"/>
                    <a:pt x="1" y="50"/>
                  </a:cubicBezTo>
                  <a:cubicBezTo>
                    <a:pt x="0" y="54"/>
                    <a:pt x="6" y="58"/>
                    <a:pt x="15" y="62"/>
                  </a:cubicBezTo>
                  <a:cubicBezTo>
                    <a:pt x="6" y="68"/>
                    <a:pt x="2" y="73"/>
                    <a:pt x="3" y="77"/>
                  </a:cubicBezTo>
                  <a:cubicBezTo>
                    <a:pt x="4" y="80"/>
                    <a:pt x="10" y="82"/>
                    <a:pt x="18" y="81"/>
                  </a:cubicBezTo>
                  <a:cubicBezTo>
                    <a:pt x="14" y="88"/>
                    <a:pt x="12" y="94"/>
                    <a:pt x="14" y="97"/>
                  </a:cubicBezTo>
                  <a:cubicBezTo>
                    <a:pt x="17" y="99"/>
                    <a:pt x="23" y="98"/>
                    <a:pt x="32" y="95"/>
                  </a:cubicBezTo>
                  <a:cubicBezTo>
                    <a:pt x="30" y="104"/>
                    <a:pt x="31" y="110"/>
                    <a:pt x="35" y="112"/>
                  </a:cubicBezTo>
                  <a:cubicBezTo>
                    <a:pt x="38" y="113"/>
                    <a:pt x="43" y="110"/>
                    <a:pt x="49" y="103"/>
                  </a:cubicBezTo>
                  <a:cubicBezTo>
                    <a:pt x="52" y="112"/>
                    <a:pt x="55" y="117"/>
                    <a:pt x="59" y="117"/>
                  </a:cubicBezTo>
                  <a:cubicBezTo>
                    <a:pt x="63" y="117"/>
                    <a:pt x="67" y="109"/>
                    <a:pt x="70" y="96"/>
                  </a:cubicBezTo>
                  <a:cubicBezTo>
                    <a:pt x="79" y="105"/>
                    <a:pt x="87" y="109"/>
                    <a:pt x="91" y="107"/>
                  </a:cubicBezTo>
                  <a:cubicBezTo>
                    <a:pt x="94" y="105"/>
                    <a:pt x="94" y="101"/>
                    <a:pt x="93" y="94"/>
                  </a:cubicBezTo>
                  <a:cubicBezTo>
                    <a:pt x="99" y="96"/>
                    <a:pt x="104" y="96"/>
                    <a:pt x="105" y="93"/>
                  </a:cubicBezTo>
                  <a:cubicBezTo>
                    <a:pt x="108" y="90"/>
                    <a:pt x="105" y="83"/>
                    <a:pt x="98" y="75"/>
                  </a:cubicBezTo>
                  <a:cubicBezTo>
                    <a:pt x="109" y="74"/>
                    <a:pt x="116" y="71"/>
                    <a:pt x="117" y="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rot="21540920" flipH="1">
              <a:off x="309775" y="56187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Oval 33"/>
            <p:cNvSpPr>
              <a:spLocks noChangeArrowheads="1"/>
            </p:cNvSpPr>
            <p:nvPr/>
          </p:nvSpPr>
          <p:spPr bwMode="auto">
            <a:xfrm rot="21540920" flipH="1">
              <a:off x="77245" y="2006726"/>
              <a:ext cx="107325" cy="908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7"/>
            <p:cNvSpPr>
              <a:spLocks/>
            </p:cNvSpPr>
            <p:nvPr/>
          </p:nvSpPr>
          <p:spPr bwMode="auto">
            <a:xfrm rot="19007982" flipV="1">
              <a:off x="756768" y="5796628"/>
              <a:ext cx="138254" cy="141654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-111192" y="5906666"/>
              <a:ext cx="670" cy="8039"/>
            </a:xfrm>
            <a:custGeom>
              <a:avLst/>
              <a:gdLst>
                <a:gd name="connsiteX0" fmla="*/ 133 w 591"/>
                <a:gd name="connsiteY0" fmla="*/ 57 h 7090"/>
                <a:gd name="connsiteX1" fmla="*/ 502 w 591"/>
                <a:gd name="connsiteY1" fmla="*/ 3724 h 7090"/>
                <a:gd name="connsiteX2" fmla="*/ 591 w 591"/>
                <a:gd name="connsiteY2" fmla="*/ 5706 h 7090"/>
                <a:gd name="connsiteX3" fmla="*/ 1 w 591"/>
                <a:gd name="connsiteY3" fmla="*/ 7090 h 7090"/>
                <a:gd name="connsiteX4" fmla="*/ 133 w 591"/>
                <a:gd name="connsiteY4" fmla="*/ 57 h 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" h="7090">
                  <a:moveTo>
                    <a:pt x="133" y="57"/>
                  </a:moveTo>
                  <a:cubicBezTo>
                    <a:pt x="221" y="-306"/>
                    <a:pt x="348" y="1114"/>
                    <a:pt x="502" y="3724"/>
                  </a:cubicBezTo>
                  <a:lnTo>
                    <a:pt x="591" y="5706"/>
                  </a:lnTo>
                  <a:lnTo>
                    <a:pt x="1" y="7090"/>
                  </a:lnTo>
                  <a:cubicBezTo>
                    <a:pt x="-4" y="2567"/>
                    <a:pt x="45" y="420"/>
                    <a:pt x="133" y="57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49"/>
            <p:cNvSpPr>
              <a:spLocks/>
            </p:cNvSpPr>
            <p:nvPr/>
          </p:nvSpPr>
          <p:spPr bwMode="auto">
            <a:xfrm rot="238563">
              <a:off x="193325" y="5986638"/>
              <a:ext cx="587092" cy="435643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  <a:gd name="connsiteX0" fmla="*/ 437 w 8676"/>
                <a:gd name="connsiteY0" fmla="*/ 38 h 8343"/>
                <a:gd name="connsiteX1" fmla="*/ 3833 w 8676"/>
                <a:gd name="connsiteY1" fmla="*/ 6489 h 8343"/>
                <a:gd name="connsiteX2" fmla="*/ 8676 w 8676"/>
                <a:gd name="connsiteY2" fmla="*/ 1731 h 8343"/>
                <a:gd name="connsiteX3" fmla="*/ 3823 w 8676"/>
                <a:gd name="connsiteY3" fmla="*/ 8271 h 8343"/>
                <a:gd name="connsiteX4" fmla="*/ 3582 w 8676"/>
                <a:gd name="connsiteY4" fmla="*/ 8102 h 8343"/>
                <a:gd name="connsiteX5" fmla="*/ 437 w 8676"/>
                <a:gd name="connsiteY5" fmla="*/ 38 h 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6" h="8343">
                  <a:moveTo>
                    <a:pt x="437" y="38"/>
                  </a:moveTo>
                  <a:cubicBezTo>
                    <a:pt x="1758" y="602"/>
                    <a:pt x="3645" y="4151"/>
                    <a:pt x="3833" y="6489"/>
                  </a:cubicBezTo>
                  <a:cubicBezTo>
                    <a:pt x="5091" y="4070"/>
                    <a:pt x="8676" y="-43"/>
                    <a:pt x="8676" y="1731"/>
                  </a:cubicBezTo>
                  <a:cubicBezTo>
                    <a:pt x="8613" y="4070"/>
                    <a:pt x="5458" y="8997"/>
                    <a:pt x="3823" y="8271"/>
                  </a:cubicBezTo>
                  <a:cubicBezTo>
                    <a:pt x="3760" y="8352"/>
                    <a:pt x="3582" y="8022"/>
                    <a:pt x="3582" y="8102"/>
                  </a:cubicBezTo>
                  <a:cubicBezTo>
                    <a:pt x="2764" y="9312"/>
                    <a:pt x="-1324" y="-688"/>
                    <a:pt x="437" y="3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-5482" y="1265703"/>
              <a:ext cx="764564" cy="2440644"/>
            </a:xfrm>
            <a:custGeom>
              <a:avLst/>
              <a:gdLst>
                <a:gd name="connsiteX0" fmla="*/ 762840 w 764564"/>
                <a:gd name="connsiteY0" fmla="*/ 0 h 2440644"/>
                <a:gd name="connsiteX1" fmla="*/ 764564 w 764564"/>
                <a:gd name="connsiteY1" fmla="*/ 6597 h 2440644"/>
                <a:gd name="connsiteX2" fmla="*/ 415990 w 764564"/>
                <a:gd name="connsiteY2" fmla="*/ 745997 h 2440644"/>
                <a:gd name="connsiteX3" fmla="*/ 496527 w 764564"/>
                <a:gd name="connsiteY3" fmla="*/ 655633 h 2440644"/>
                <a:gd name="connsiteX4" fmla="*/ 498251 w 764564"/>
                <a:gd name="connsiteY4" fmla="*/ 662230 h 2440644"/>
                <a:gd name="connsiteX5" fmla="*/ 412572 w 764564"/>
                <a:gd name="connsiteY5" fmla="*/ 757070 h 2440644"/>
                <a:gd name="connsiteX6" fmla="*/ 132423 w 764564"/>
                <a:gd name="connsiteY6" fmla="*/ 1794536 h 2440644"/>
                <a:gd name="connsiteX7" fmla="*/ 12481 w 764564"/>
                <a:gd name="connsiteY7" fmla="*/ 2370241 h 2440644"/>
                <a:gd name="connsiteX8" fmla="*/ 0 w 764564"/>
                <a:gd name="connsiteY8" fmla="*/ 2440644 h 2440644"/>
                <a:gd name="connsiteX9" fmla="*/ 0 w 764564"/>
                <a:gd name="connsiteY9" fmla="*/ 2414471 h 2440644"/>
                <a:gd name="connsiteX10" fmla="*/ 8605 w 764564"/>
                <a:gd name="connsiteY10" fmla="*/ 2365918 h 2440644"/>
                <a:gd name="connsiteX11" fmla="*/ 127275 w 764564"/>
                <a:gd name="connsiteY11" fmla="*/ 1794968 h 2440644"/>
                <a:gd name="connsiteX12" fmla="*/ 762840 w 764564"/>
                <a:gd name="connsiteY12" fmla="*/ 0 h 244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4564" h="2440644">
                  <a:moveTo>
                    <a:pt x="762840" y="0"/>
                  </a:moveTo>
                  <a:cubicBezTo>
                    <a:pt x="764564" y="6597"/>
                    <a:pt x="764564" y="6597"/>
                    <a:pt x="764564" y="6597"/>
                  </a:cubicBezTo>
                  <a:cubicBezTo>
                    <a:pt x="661164" y="110118"/>
                    <a:pt x="539650" y="369766"/>
                    <a:pt x="415990" y="745997"/>
                  </a:cubicBezTo>
                  <a:cubicBezTo>
                    <a:pt x="496527" y="655633"/>
                    <a:pt x="496527" y="655633"/>
                    <a:pt x="496527" y="655633"/>
                  </a:cubicBezTo>
                  <a:cubicBezTo>
                    <a:pt x="498251" y="662230"/>
                    <a:pt x="498251" y="662230"/>
                    <a:pt x="498251" y="662230"/>
                  </a:cubicBezTo>
                  <a:cubicBezTo>
                    <a:pt x="412572" y="757070"/>
                    <a:pt x="412572" y="757070"/>
                    <a:pt x="412572" y="757070"/>
                  </a:cubicBezTo>
                  <a:cubicBezTo>
                    <a:pt x="318542" y="1041374"/>
                    <a:pt x="223452" y="1394081"/>
                    <a:pt x="132423" y="1794536"/>
                  </a:cubicBezTo>
                  <a:cubicBezTo>
                    <a:pt x="87192" y="1992829"/>
                    <a:pt x="46889" y="2187085"/>
                    <a:pt x="12481" y="2370241"/>
                  </a:cubicBezTo>
                  <a:lnTo>
                    <a:pt x="0" y="2440644"/>
                  </a:lnTo>
                  <a:lnTo>
                    <a:pt x="0" y="2414471"/>
                  </a:lnTo>
                  <a:lnTo>
                    <a:pt x="8605" y="2365918"/>
                  </a:lnTo>
                  <a:cubicBezTo>
                    <a:pt x="42739" y="2184035"/>
                    <a:pt x="82614" y="1991416"/>
                    <a:pt x="127275" y="1794968"/>
                  </a:cubicBezTo>
                  <a:cubicBezTo>
                    <a:pt x="341194" y="854304"/>
                    <a:pt x="578318" y="183597"/>
                    <a:pt x="7628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3" name="Group 22"/>
            <p:cNvGrpSpPr/>
            <p:nvPr/>
          </p:nvGrpSpPr>
          <p:grpSpPr>
            <a:xfrm rot="399179" flipH="1">
              <a:off x="322913" y="912037"/>
              <a:ext cx="740803" cy="743600"/>
              <a:chOff x="2051052" y="5522596"/>
              <a:chExt cx="892175" cy="895542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Freeform 32"/>
              <p:cNvSpPr>
                <a:spLocks/>
              </p:cNvSpPr>
              <p:nvPr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33"/>
              <p:cNvSpPr>
                <a:spLocks/>
              </p:cNvSpPr>
              <p:nvPr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32"/>
              <p:cNvSpPr>
                <a:spLocks/>
              </p:cNvSpPr>
              <p:nvPr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Freeform 29"/>
            <p:cNvSpPr>
              <a:spLocks/>
            </p:cNvSpPr>
            <p:nvPr/>
          </p:nvSpPr>
          <p:spPr bwMode="auto">
            <a:xfrm rot="21370907">
              <a:off x="453244" y="1821965"/>
              <a:ext cx="173372" cy="171307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-5482" y="3721714"/>
              <a:ext cx="572070" cy="2025949"/>
            </a:xfrm>
            <a:custGeom>
              <a:avLst/>
              <a:gdLst>
                <a:gd name="connsiteX0" fmla="*/ 571311 w 572070"/>
                <a:gd name="connsiteY0" fmla="*/ 698 h 2025949"/>
                <a:gd name="connsiteX1" fmla="*/ 535841 w 572070"/>
                <a:gd name="connsiteY1" fmla="*/ 157150 h 2025949"/>
                <a:gd name="connsiteX2" fmla="*/ 43954 w 572070"/>
                <a:gd name="connsiteY2" fmla="*/ 1914280 h 2025949"/>
                <a:gd name="connsiteX3" fmla="*/ 0 w 572070"/>
                <a:gd name="connsiteY3" fmla="*/ 2025949 h 2025949"/>
                <a:gd name="connsiteX4" fmla="*/ 0 w 572070"/>
                <a:gd name="connsiteY4" fmla="*/ 1931247 h 2025949"/>
                <a:gd name="connsiteX5" fmla="*/ 38961 w 572070"/>
                <a:gd name="connsiteY5" fmla="*/ 1823186 h 2025949"/>
                <a:gd name="connsiteX6" fmla="*/ 487112 w 572070"/>
                <a:gd name="connsiteY6" fmla="*/ 146883 h 2025949"/>
                <a:gd name="connsiteX7" fmla="*/ 571311 w 572070"/>
                <a:gd name="connsiteY7" fmla="*/ 698 h 2025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2070" h="2025949">
                  <a:moveTo>
                    <a:pt x="571311" y="698"/>
                  </a:moveTo>
                  <a:cubicBezTo>
                    <a:pt x="574851" y="6404"/>
                    <a:pt x="566519" y="47998"/>
                    <a:pt x="535841" y="157150"/>
                  </a:cubicBezTo>
                  <a:cubicBezTo>
                    <a:pt x="455308" y="443674"/>
                    <a:pt x="262063" y="1332539"/>
                    <a:pt x="43954" y="1914280"/>
                  </a:cubicBezTo>
                  <a:lnTo>
                    <a:pt x="0" y="2025949"/>
                  </a:lnTo>
                  <a:lnTo>
                    <a:pt x="0" y="1931247"/>
                  </a:lnTo>
                  <a:lnTo>
                    <a:pt x="38961" y="1823186"/>
                  </a:lnTo>
                  <a:cubicBezTo>
                    <a:pt x="257758" y="1197543"/>
                    <a:pt x="459012" y="348382"/>
                    <a:pt x="487112" y="146883"/>
                  </a:cubicBezTo>
                  <a:cubicBezTo>
                    <a:pt x="498274" y="149283"/>
                    <a:pt x="563523" y="-11856"/>
                    <a:pt x="571311" y="69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04351" y="4895423"/>
              <a:ext cx="203734" cy="1962577"/>
            </a:xfrm>
            <a:custGeom>
              <a:avLst/>
              <a:gdLst>
                <a:gd name="connsiteX0" fmla="*/ 203734 w 203734"/>
                <a:gd name="connsiteY0" fmla="*/ 34 h 1962577"/>
                <a:gd name="connsiteX1" fmla="*/ 38502 w 203734"/>
                <a:gd name="connsiteY1" fmla="*/ 1942127 h 1962577"/>
                <a:gd name="connsiteX2" fmla="*/ 38124 w 203734"/>
                <a:gd name="connsiteY2" fmla="*/ 1962577 h 1962577"/>
                <a:gd name="connsiteX3" fmla="*/ 0 w 203734"/>
                <a:gd name="connsiteY3" fmla="*/ 1962577 h 1962577"/>
                <a:gd name="connsiteX4" fmla="*/ 861 w 203734"/>
                <a:gd name="connsiteY4" fmla="*/ 1930481 h 1962577"/>
                <a:gd name="connsiteX5" fmla="*/ 168890 w 203734"/>
                <a:gd name="connsiteY5" fmla="*/ 27735 h 1962577"/>
                <a:gd name="connsiteX6" fmla="*/ 203734 w 203734"/>
                <a:gd name="connsiteY6" fmla="*/ 34 h 1962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3734" h="1962577">
                  <a:moveTo>
                    <a:pt x="203734" y="34"/>
                  </a:moveTo>
                  <a:cubicBezTo>
                    <a:pt x="84994" y="510675"/>
                    <a:pt x="48957" y="1435542"/>
                    <a:pt x="38502" y="1942127"/>
                  </a:cubicBezTo>
                  <a:lnTo>
                    <a:pt x="38124" y="1962577"/>
                  </a:lnTo>
                  <a:lnTo>
                    <a:pt x="0" y="1962577"/>
                  </a:lnTo>
                  <a:lnTo>
                    <a:pt x="861" y="1930481"/>
                  </a:lnTo>
                  <a:cubicBezTo>
                    <a:pt x="15196" y="1428054"/>
                    <a:pt x="54378" y="534635"/>
                    <a:pt x="168890" y="27735"/>
                  </a:cubicBezTo>
                  <a:cubicBezTo>
                    <a:pt x="168890" y="27735"/>
                    <a:pt x="186897" y="-1137"/>
                    <a:pt x="203734" y="3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/>
            <p:cNvGrpSpPr/>
            <p:nvPr/>
          </p:nvGrpSpPr>
          <p:grpSpPr>
            <a:xfrm rot="16304340" flipH="1">
              <a:off x="178634" y="4276817"/>
              <a:ext cx="888787" cy="885044"/>
              <a:chOff x="4277517" y="3752400"/>
              <a:chExt cx="1154448" cy="1149586"/>
            </a:xfrm>
          </p:grpSpPr>
          <p:sp>
            <p:nvSpPr>
              <p:cNvPr id="34" name="Freeform 33"/>
              <p:cNvSpPr>
                <a:spLocks/>
              </p:cNvSpPr>
              <p:nvPr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Freeform 35"/>
              <p:cNvSpPr>
                <a:spLocks/>
              </p:cNvSpPr>
              <p:nvPr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41"/>
              <p:cNvSpPr>
                <a:spLocks/>
              </p:cNvSpPr>
              <p:nvPr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Freeform 41"/>
              <p:cNvSpPr>
                <a:spLocks/>
              </p:cNvSpPr>
              <p:nvPr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42"/>
              <p:cNvSpPr>
                <a:spLocks/>
              </p:cNvSpPr>
              <p:nvPr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</p:grpSp>
      <p:grpSp>
        <p:nvGrpSpPr>
          <p:cNvPr id="83" name="Group 82"/>
          <p:cNvGrpSpPr/>
          <p:nvPr/>
        </p:nvGrpSpPr>
        <p:grpSpPr>
          <a:xfrm>
            <a:off x="10666412" y="2618021"/>
            <a:ext cx="1376735" cy="4239979"/>
            <a:chOff x="10666412" y="2618021"/>
            <a:chExt cx="1376735" cy="4239979"/>
          </a:xfrm>
        </p:grpSpPr>
        <p:sp>
          <p:nvSpPr>
            <p:cNvPr id="82" name="Freeform 13"/>
            <p:cNvSpPr>
              <a:spLocks noEditPoints="1"/>
            </p:cNvSpPr>
            <p:nvPr/>
          </p:nvSpPr>
          <p:spPr bwMode="auto">
            <a:xfrm>
              <a:off x="11081335" y="4464333"/>
              <a:ext cx="842070" cy="2393667"/>
            </a:xfrm>
            <a:custGeom>
              <a:avLst/>
              <a:gdLst>
                <a:gd name="T0" fmla="*/ 31 w 274"/>
                <a:gd name="T1" fmla="*/ 768 h 826"/>
                <a:gd name="T2" fmla="*/ 21 w 274"/>
                <a:gd name="T3" fmla="*/ 826 h 826"/>
                <a:gd name="T4" fmla="*/ 29 w 274"/>
                <a:gd name="T5" fmla="*/ 826 h 826"/>
                <a:gd name="T6" fmla="*/ 107 w 274"/>
                <a:gd name="T7" fmla="*/ 491 h 826"/>
                <a:gd name="T8" fmla="*/ 139 w 274"/>
                <a:gd name="T9" fmla="*/ 364 h 826"/>
                <a:gd name="T10" fmla="*/ 272 w 274"/>
                <a:gd name="T11" fmla="*/ 359 h 826"/>
                <a:gd name="T12" fmla="*/ 274 w 274"/>
                <a:gd name="T13" fmla="*/ 351 h 826"/>
                <a:gd name="T14" fmla="*/ 141 w 274"/>
                <a:gd name="T15" fmla="*/ 354 h 826"/>
                <a:gd name="T16" fmla="*/ 139 w 274"/>
                <a:gd name="T17" fmla="*/ 0 h 826"/>
                <a:gd name="T18" fmla="*/ 132 w 274"/>
                <a:gd name="T19" fmla="*/ 3 h 826"/>
                <a:gd name="T20" fmla="*/ 131 w 274"/>
                <a:gd name="T21" fmla="*/ 357 h 826"/>
                <a:gd name="T22" fmla="*/ 96 w 274"/>
                <a:gd name="T23" fmla="*/ 382 h 826"/>
                <a:gd name="T24" fmla="*/ 50 w 274"/>
                <a:gd name="T25" fmla="*/ 451 h 826"/>
                <a:gd name="T26" fmla="*/ 21 w 274"/>
                <a:gd name="T27" fmla="*/ 393 h 826"/>
                <a:gd name="T28" fmla="*/ 14 w 274"/>
                <a:gd name="T29" fmla="*/ 396 h 826"/>
                <a:gd name="T30" fmla="*/ 45 w 274"/>
                <a:gd name="T31" fmla="*/ 462 h 826"/>
                <a:gd name="T32" fmla="*/ 31 w 274"/>
                <a:gd name="T33" fmla="*/ 768 h 826"/>
                <a:gd name="T34" fmla="*/ 102 w 274"/>
                <a:gd name="T35" fmla="*/ 389 h 826"/>
                <a:gd name="T36" fmla="*/ 129 w 274"/>
                <a:gd name="T37" fmla="*/ 369 h 826"/>
                <a:gd name="T38" fmla="*/ 98 w 274"/>
                <a:gd name="T39" fmla="*/ 489 h 826"/>
                <a:gd name="T40" fmla="*/ 36 w 274"/>
                <a:gd name="T41" fmla="*/ 744 h 826"/>
                <a:gd name="T42" fmla="*/ 102 w 274"/>
                <a:gd name="T43" fmla="*/ 389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74" h="826">
                  <a:moveTo>
                    <a:pt x="31" y="768"/>
                  </a:moveTo>
                  <a:cubicBezTo>
                    <a:pt x="27" y="787"/>
                    <a:pt x="24" y="806"/>
                    <a:pt x="21" y="826"/>
                  </a:cubicBezTo>
                  <a:cubicBezTo>
                    <a:pt x="29" y="826"/>
                    <a:pt x="29" y="826"/>
                    <a:pt x="29" y="826"/>
                  </a:cubicBezTo>
                  <a:cubicBezTo>
                    <a:pt x="51" y="698"/>
                    <a:pt x="81" y="589"/>
                    <a:pt x="107" y="491"/>
                  </a:cubicBezTo>
                  <a:cubicBezTo>
                    <a:pt x="118" y="446"/>
                    <a:pt x="129" y="404"/>
                    <a:pt x="139" y="364"/>
                  </a:cubicBezTo>
                  <a:cubicBezTo>
                    <a:pt x="174" y="348"/>
                    <a:pt x="219" y="346"/>
                    <a:pt x="272" y="359"/>
                  </a:cubicBezTo>
                  <a:cubicBezTo>
                    <a:pt x="274" y="351"/>
                    <a:pt x="274" y="351"/>
                    <a:pt x="274" y="351"/>
                  </a:cubicBezTo>
                  <a:cubicBezTo>
                    <a:pt x="222" y="338"/>
                    <a:pt x="178" y="338"/>
                    <a:pt x="141" y="354"/>
                  </a:cubicBezTo>
                  <a:cubicBezTo>
                    <a:pt x="173" y="217"/>
                    <a:pt x="184" y="107"/>
                    <a:pt x="139" y="0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77" y="109"/>
                    <a:pt x="164" y="220"/>
                    <a:pt x="131" y="357"/>
                  </a:cubicBezTo>
                  <a:cubicBezTo>
                    <a:pt x="119" y="364"/>
                    <a:pt x="107" y="372"/>
                    <a:pt x="96" y="382"/>
                  </a:cubicBezTo>
                  <a:cubicBezTo>
                    <a:pt x="76" y="401"/>
                    <a:pt x="61" y="424"/>
                    <a:pt x="50" y="451"/>
                  </a:cubicBezTo>
                  <a:cubicBezTo>
                    <a:pt x="21" y="393"/>
                    <a:pt x="21" y="393"/>
                    <a:pt x="21" y="393"/>
                  </a:cubicBezTo>
                  <a:cubicBezTo>
                    <a:pt x="14" y="396"/>
                    <a:pt x="14" y="396"/>
                    <a:pt x="14" y="396"/>
                  </a:cubicBezTo>
                  <a:cubicBezTo>
                    <a:pt x="45" y="462"/>
                    <a:pt x="45" y="462"/>
                    <a:pt x="45" y="462"/>
                  </a:cubicBezTo>
                  <a:cubicBezTo>
                    <a:pt x="0" y="584"/>
                    <a:pt x="29" y="756"/>
                    <a:pt x="31" y="768"/>
                  </a:cubicBezTo>
                  <a:close/>
                  <a:moveTo>
                    <a:pt x="102" y="389"/>
                  </a:moveTo>
                  <a:cubicBezTo>
                    <a:pt x="110" y="381"/>
                    <a:pt x="119" y="374"/>
                    <a:pt x="129" y="369"/>
                  </a:cubicBezTo>
                  <a:cubicBezTo>
                    <a:pt x="120" y="407"/>
                    <a:pt x="110" y="447"/>
                    <a:pt x="98" y="489"/>
                  </a:cubicBezTo>
                  <a:cubicBezTo>
                    <a:pt x="78" y="566"/>
                    <a:pt x="55" y="650"/>
                    <a:pt x="36" y="744"/>
                  </a:cubicBezTo>
                  <a:cubicBezTo>
                    <a:pt x="28" y="675"/>
                    <a:pt x="11" y="473"/>
                    <a:pt x="102" y="3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3"/>
            <p:cNvSpPr>
              <a:spLocks/>
            </p:cNvSpPr>
            <p:nvPr/>
          </p:nvSpPr>
          <p:spPr bwMode="auto">
            <a:xfrm rot="18719809">
              <a:off x="11765934" y="6045503"/>
              <a:ext cx="200698" cy="200698"/>
            </a:xfrm>
            <a:custGeom>
              <a:avLst/>
              <a:gdLst>
                <a:gd name="T0" fmla="*/ 108 w 108"/>
                <a:gd name="T1" fmla="*/ 48 h 108"/>
                <a:gd name="T2" fmla="*/ 98 w 108"/>
                <a:gd name="T3" fmla="*/ 41 h 108"/>
                <a:gd name="T4" fmla="*/ 102 w 108"/>
                <a:gd name="T5" fmla="*/ 30 h 108"/>
                <a:gd name="T6" fmla="*/ 84 w 108"/>
                <a:gd name="T7" fmla="*/ 28 h 108"/>
                <a:gd name="T8" fmla="*/ 85 w 108"/>
                <a:gd name="T9" fmla="*/ 10 h 108"/>
                <a:gd name="T10" fmla="*/ 69 w 108"/>
                <a:gd name="T11" fmla="*/ 16 h 108"/>
                <a:gd name="T12" fmla="*/ 62 w 108"/>
                <a:gd name="T13" fmla="*/ 0 h 108"/>
                <a:gd name="T14" fmla="*/ 52 w 108"/>
                <a:gd name="T15" fmla="*/ 10 h 108"/>
                <a:gd name="T16" fmla="*/ 41 w 108"/>
                <a:gd name="T17" fmla="*/ 1 h 108"/>
                <a:gd name="T18" fmla="*/ 35 w 108"/>
                <a:gd name="T19" fmla="*/ 16 h 108"/>
                <a:gd name="T20" fmla="*/ 20 w 108"/>
                <a:gd name="T21" fmla="*/ 12 h 108"/>
                <a:gd name="T22" fmla="*/ 21 w 108"/>
                <a:gd name="T23" fmla="*/ 27 h 108"/>
                <a:gd name="T24" fmla="*/ 6 w 108"/>
                <a:gd name="T25" fmla="*/ 29 h 108"/>
                <a:gd name="T26" fmla="*/ 18 w 108"/>
                <a:gd name="T27" fmla="*/ 47 h 108"/>
                <a:gd name="T28" fmla="*/ 0 w 108"/>
                <a:gd name="T29" fmla="*/ 60 h 108"/>
                <a:gd name="T30" fmla="*/ 10 w 108"/>
                <a:gd name="T31" fmla="*/ 67 h 108"/>
                <a:gd name="T32" fmla="*/ 5 w 108"/>
                <a:gd name="T33" fmla="*/ 78 h 108"/>
                <a:gd name="T34" fmla="*/ 24 w 108"/>
                <a:gd name="T35" fmla="*/ 80 h 108"/>
                <a:gd name="T36" fmla="*/ 23 w 108"/>
                <a:gd name="T37" fmla="*/ 98 h 108"/>
                <a:gd name="T38" fmla="*/ 39 w 108"/>
                <a:gd name="T39" fmla="*/ 92 h 108"/>
                <a:gd name="T40" fmla="*/ 46 w 108"/>
                <a:gd name="T41" fmla="*/ 107 h 108"/>
                <a:gd name="T42" fmla="*/ 56 w 108"/>
                <a:gd name="T43" fmla="*/ 97 h 108"/>
                <a:gd name="T44" fmla="*/ 67 w 108"/>
                <a:gd name="T45" fmla="*/ 106 h 108"/>
                <a:gd name="T46" fmla="*/ 73 w 108"/>
                <a:gd name="T47" fmla="*/ 91 h 108"/>
                <a:gd name="T48" fmla="*/ 88 w 108"/>
                <a:gd name="T49" fmla="*/ 96 h 108"/>
                <a:gd name="T50" fmla="*/ 87 w 108"/>
                <a:gd name="T51" fmla="*/ 81 h 108"/>
                <a:gd name="T52" fmla="*/ 102 w 108"/>
                <a:gd name="T53" fmla="*/ 78 h 108"/>
                <a:gd name="T54" fmla="*/ 90 w 108"/>
                <a:gd name="T55" fmla="*/ 60 h 108"/>
                <a:gd name="T56" fmla="*/ 108 w 108"/>
                <a:gd name="T57" fmla="*/ 4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8">
                  <a:moveTo>
                    <a:pt x="108" y="48"/>
                  </a:moveTo>
                  <a:cubicBezTo>
                    <a:pt x="107" y="45"/>
                    <a:pt x="104" y="43"/>
                    <a:pt x="98" y="41"/>
                  </a:cubicBezTo>
                  <a:cubicBezTo>
                    <a:pt x="102" y="37"/>
                    <a:pt x="104" y="33"/>
                    <a:pt x="102" y="30"/>
                  </a:cubicBezTo>
                  <a:cubicBezTo>
                    <a:pt x="101" y="27"/>
                    <a:pt x="94" y="26"/>
                    <a:pt x="84" y="28"/>
                  </a:cubicBezTo>
                  <a:cubicBezTo>
                    <a:pt x="88" y="19"/>
                    <a:pt x="88" y="12"/>
                    <a:pt x="85" y="10"/>
                  </a:cubicBezTo>
                  <a:cubicBezTo>
                    <a:pt x="82" y="8"/>
                    <a:pt x="76" y="10"/>
                    <a:pt x="69" y="16"/>
                  </a:cubicBezTo>
                  <a:cubicBezTo>
                    <a:pt x="68" y="7"/>
                    <a:pt x="65" y="1"/>
                    <a:pt x="62" y="0"/>
                  </a:cubicBezTo>
                  <a:cubicBezTo>
                    <a:pt x="59" y="0"/>
                    <a:pt x="55" y="4"/>
                    <a:pt x="52" y="10"/>
                  </a:cubicBezTo>
                  <a:cubicBezTo>
                    <a:pt x="48" y="4"/>
                    <a:pt x="44" y="1"/>
                    <a:pt x="41" y="1"/>
                  </a:cubicBezTo>
                  <a:cubicBezTo>
                    <a:pt x="37" y="2"/>
                    <a:pt x="35" y="8"/>
                    <a:pt x="35" y="16"/>
                  </a:cubicBezTo>
                  <a:cubicBezTo>
                    <a:pt x="28" y="12"/>
                    <a:pt x="22" y="10"/>
                    <a:pt x="20" y="12"/>
                  </a:cubicBezTo>
                  <a:cubicBezTo>
                    <a:pt x="17" y="14"/>
                    <a:pt x="18" y="20"/>
                    <a:pt x="21" y="27"/>
                  </a:cubicBezTo>
                  <a:cubicBezTo>
                    <a:pt x="13" y="26"/>
                    <a:pt x="7" y="26"/>
                    <a:pt x="6" y="29"/>
                  </a:cubicBezTo>
                  <a:cubicBezTo>
                    <a:pt x="4" y="33"/>
                    <a:pt x="9" y="40"/>
                    <a:pt x="18" y="47"/>
                  </a:cubicBezTo>
                  <a:cubicBezTo>
                    <a:pt x="6" y="51"/>
                    <a:pt x="0" y="56"/>
                    <a:pt x="0" y="60"/>
                  </a:cubicBezTo>
                  <a:cubicBezTo>
                    <a:pt x="0" y="63"/>
                    <a:pt x="4" y="65"/>
                    <a:pt x="10" y="67"/>
                  </a:cubicBezTo>
                  <a:cubicBezTo>
                    <a:pt x="6" y="71"/>
                    <a:pt x="4" y="75"/>
                    <a:pt x="5" y="78"/>
                  </a:cubicBezTo>
                  <a:cubicBezTo>
                    <a:pt x="7" y="81"/>
                    <a:pt x="14" y="82"/>
                    <a:pt x="24" y="80"/>
                  </a:cubicBezTo>
                  <a:cubicBezTo>
                    <a:pt x="20" y="89"/>
                    <a:pt x="19" y="96"/>
                    <a:pt x="23" y="98"/>
                  </a:cubicBezTo>
                  <a:cubicBezTo>
                    <a:pt x="26" y="100"/>
                    <a:pt x="31" y="98"/>
                    <a:pt x="39" y="92"/>
                  </a:cubicBezTo>
                  <a:cubicBezTo>
                    <a:pt x="40" y="101"/>
                    <a:pt x="42" y="107"/>
                    <a:pt x="46" y="107"/>
                  </a:cubicBezTo>
                  <a:cubicBezTo>
                    <a:pt x="49" y="108"/>
                    <a:pt x="53" y="104"/>
                    <a:pt x="56" y="97"/>
                  </a:cubicBezTo>
                  <a:cubicBezTo>
                    <a:pt x="60" y="104"/>
                    <a:pt x="64" y="107"/>
                    <a:pt x="67" y="106"/>
                  </a:cubicBezTo>
                  <a:cubicBezTo>
                    <a:pt x="70" y="106"/>
                    <a:pt x="72" y="100"/>
                    <a:pt x="73" y="91"/>
                  </a:cubicBezTo>
                  <a:cubicBezTo>
                    <a:pt x="80" y="96"/>
                    <a:pt x="85" y="98"/>
                    <a:pt x="88" y="96"/>
                  </a:cubicBezTo>
                  <a:cubicBezTo>
                    <a:pt x="91" y="94"/>
                    <a:pt x="90" y="88"/>
                    <a:pt x="87" y="81"/>
                  </a:cubicBezTo>
                  <a:cubicBezTo>
                    <a:pt x="95" y="82"/>
                    <a:pt x="101" y="81"/>
                    <a:pt x="102" y="78"/>
                  </a:cubicBezTo>
                  <a:cubicBezTo>
                    <a:pt x="104" y="75"/>
                    <a:pt x="99" y="68"/>
                    <a:pt x="90" y="60"/>
                  </a:cubicBezTo>
                  <a:cubicBezTo>
                    <a:pt x="101" y="56"/>
                    <a:pt x="108" y="52"/>
                    <a:pt x="108" y="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7"/>
            <p:cNvSpPr>
              <a:spLocks/>
            </p:cNvSpPr>
            <p:nvPr/>
          </p:nvSpPr>
          <p:spPr bwMode="auto">
            <a:xfrm rot="18719809" flipV="1">
              <a:off x="11572170" y="2616716"/>
              <a:ext cx="106135" cy="108746"/>
            </a:xfrm>
            <a:custGeom>
              <a:avLst/>
              <a:gdLst>
                <a:gd name="T0" fmla="*/ 57 w 61"/>
                <a:gd name="T1" fmla="*/ 32 h 62"/>
                <a:gd name="T2" fmla="*/ 61 w 61"/>
                <a:gd name="T3" fmla="*/ 27 h 62"/>
                <a:gd name="T4" fmla="*/ 51 w 61"/>
                <a:gd name="T5" fmla="*/ 23 h 62"/>
                <a:gd name="T6" fmla="*/ 55 w 61"/>
                <a:gd name="T7" fmla="*/ 13 h 62"/>
                <a:gd name="T8" fmla="*/ 45 w 61"/>
                <a:gd name="T9" fmla="*/ 13 h 62"/>
                <a:gd name="T10" fmla="*/ 44 w 61"/>
                <a:gd name="T11" fmla="*/ 4 h 62"/>
                <a:gd name="T12" fmla="*/ 37 w 61"/>
                <a:gd name="T13" fmla="*/ 7 h 62"/>
                <a:gd name="T14" fmla="*/ 32 w 61"/>
                <a:gd name="T15" fmla="*/ 1 h 62"/>
                <a:gd name="T16" fmla="*/ 27 w 61"/>
                <a:gd name="T17" fmla="*/ 8 h 62"/>
                <a:gd name="T18" fmla="*/ 19 w 61"/>
                <a:gd name="T19" fmla="*/ 3 h 62"/>
                <a:gd name="T20" fmla="*/ 17 w 61"/>
                <a:gd name="T21" fmla="*/ 11 h 62"/>
                <a:gd name="T22" fmla="*/ 9 w 61"/>
                <a:gd name="T23" fmla="*/ 10 h 62"/>
                <a:gd name="T24" fmla="*/ 12 w 61"/>
                <a:gd name="T25" fmla="*/ 22 h 62"/>
                <a:gd name="T26" fmla="*/ 0 w 61"/>
                <a:gd name="T27" fmla="*/ 26 h 62"/>
                <a:gd name="T28" fmla="*/ 4 w 61"/>
                <a:gd name="T29" fmla="*/ 31 h 62"/>
                <a:gd name="T30" fmla="*/ 0 w 61"/>
                <a:gd name="T31" fmla="*/ 36 h 62"/>
                <a:gd name="T32" fmla="*/ 10 w 61"/>
                <a:gd name="T33" fmla="*/ 40 h 62"/>
                <a:gd name="T34" fmla="*/ 6 w 61"/>
                <a:gd name="T35" fmla="*/ 50 h 62"/>
                <a:gd name="T36" fmla="*/ 16 w 61"/>
                <a:gd name="T37" fmla="*/ 49 h 62"/>
                <a:gd name="T38" fmla="*/ 17 w 61"/>
                <a:gd name="T39" fmla="*/ 59 h 62"/>
                <a:gd name="T40" fmla="*/ 24 w 61"/>
                <a:gd name="T41" fmla="*/ 55 h 62"/>
                <a:gd name="T42" fmla="*/ 29 w 61"/>
                <a:gd name="T43" fmla="*/ 62 h 62"/>
                <a:gd name="T44" fmla="*/ 34 w 61"/>
                <a:gd name="T45" fmla="*/ 55 h 62"/>
                <a:gd name="T46" fmla="*/ 42 w 61"/>
                <a:gd name="T47" fmla="*/ 60 h 62"/>
                <a:gd name="T48" fmla="*/ 44 w 61"/>
                <a:gd name="T49" fmla="*/ 52 h 62"/>
                <a:gd name="T50" fmla="*/ 53 w 61"/>
                <a:gd name="T51" fmla="*/ 53 h 62"/>
                <a:gd name="T52" fmla="*/ 49 w 61"/>
                <a:gd name="T53" fmla="*/ 41 h 62"/>
                <a:gd name="T54" fmla="*/ 61 w 61"/>
                <a:gd name="T55" fmla="*/ 37 h 62"/>
                <a:gd name="T56" fmla="*/ 57 w 61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" h="62">
                  <a:moveTo>
                    <a:pt x="57" y="32"/>
                  </a:moveTo>
                  <a:cubicBezTo>
                    <a:pt x="60" y="30"/>
                    <a:pt x="61" y="29"/>
                    <a:pt x="61" y="27"/>
                  </a:cubicBezTo>
                  <a:cubicBezTo>
                    <a:pt x="61" y="25"/>
                    <a:pt x="57" y="23"/>
                    <a:pt x="51" y="23"/>
                  </a:cubicBezTo>
                  <a:cubicBezTo>
                    <a:pt x="55" y="18"/>
                    <a:pt x="57" y="15"/>
                    <a:pt x="55" y="13"/>
                  </a:cubicBezTo>
                  <a:cubicBezTo>
                    <a:pt x="54" y="11"/>
                    <a:pt x="50" y="12"/>
                    <a:pt x="45" y="13"/>
                  </a:cubicBezTo>
                  <a:cubicBezTo>
                    <a:pt x="46" y="8"/>
                    <a:pt x="46" y="5"/>
                    <a:pt x="44" y="4"/>
                  </a:cubicBezTo>
                  <a:cubicBezTo>
                    <a:pt x="43" y="3"/>
                    <a:pt x="40" y="4"/>
                    <a:pt x="37" y="7"/>
                  </a:cubicBezTo>
                  <a:cubicBezTo>
                    <a:pt x="36" y="3"/>
                    <a:pt x="34" y="1"/>
                    <a:pt x="32" y="1"/>
                  </a:cubicBezTo>
                  <a:cubicBezTo>
                    <a:pt x="31" y="0"/>
                    <a:pt x="29" y="3"/>
                    <a:pt x="27" y="8"/>
                  </a:cubicBezTo>
                  <a:cubicBezTo>
                    <a:pt x="24" y="4"/>
                    <a:pt x="21" y="2"/>
                    <a:pt x="19" y="3"/>
                  </a:cubicBezTo>
                  <a:cubicBezTo>
                    <a:pt x="18" y="3"/>
                    <a:pt x="17" y="7"/>
                    <a:pt x="17" y="11"/>
                  </a:cubicBezTo>
                  <a:cubicBezTo>
                    <a:pt x="13" y="9"/>
                    <a:pt x="10" y="8"/>
                    <a:pt x="9" y="10"/>
                  </a:cubicBezTo>
                  <a:cubicBezTo>
                    <a:pt x="7" y="11"/>
                    <a:pt x="8" y="16"/>
                    <a:pt x="12" y="22"/>
                  </a:cubicBezTo>
                  <a:cubicBezTo>
                    <a:pt x="5" y="22"/>
                    <a:pt x="1" y="23"/>
                    <a:pt x="0" y="26"/>
                  </a:cubicBezTo>
                  <a:cubicBezTo>
                    <a:pt x="0" y="27"/>
                    <a:pt x="2" y="29"/>
                    <a:pt x="4" y="31"/>
                  </a:cubicBezTo>
                  <a:cubicBezTo>
                    <a:pt x="1" y="33"/>
                    <a:pt x="0" y="34"/>
                    <a:pt x="0" y="36"/>
                  </a:cubicBezTo>
                  <a:cubicBezTo>
                    <a:pt x="0" y="38"/>
                    <a:pt x="4" y="40"/>
                    <a:pt x="10" y="40"/>
                  </a:cubicBezTo>
                  <a:cubicBezTo>
                    <a:pt x="6" y="45"/>
                    <a:pt x="5" y="48"/>
                    <a:pt x="6" y="50"/>
                  </a:cubicBezTo>
                  <a:cubicBezTo>
                    <a:pt x="7" y="52"/>
                    <a:pt x="11" y="51"/>
                    <a:pt x="16" y="49"/>
                  </a:cubicBezTo>
                  <a:cubicBezTo>
                    <a:pt x="15" y="55"/>
                    <a:pt x="15" y="58"/>
                    <a:pt x="17" y="59"/>
                  </a:cubicBezTo>
                  <a:cubicBezTo>
                    <a:pt x="19" y="60"/>
                    <a:pt x="21" y="59"/>
                    <a:pt x="24" y="55"/>
                  </a:cubicBezTo>
                  <a:cubicBezTo>
                    <a:pt x="25" y="60"/>
                    <a:pt x="27" y="62"/>
                    <a:pt x="29" y="62"/>
                  </a:cubicBezTo>
                  <a:cubicBezTo>
                    <a:pt x="31" y="62"/>
                    <a:pt x="33" y="60"/>
                    <a:pt x="34" y="55"/>
                  </a:cubicBezTo>
                  <a:cubicBezTo>
                    <a:pt x="37" y="59"/>
                    <a:pt x="40" y="61"/>
                    <a:pt x="42" y="60"/>
                  </a:cubicBezTo>
                  <a:cubicBezTo>
                    <a:pt x="44" y="60"/>
                    <a:pt x="44" y="56"/>
                    <a:pt x="44" y="52"/>
                  </a:cubicBezTo>
                  <a:cubicBezTo>
                    <a:pt x="48" y="54"/>
                    <a:pt x="51" y="55"/>
                    <a:pt x="53" y="53"/>
                  </a:cubicBezTo>
                  <a:cubicBezTo>
                    <a:pt x="54" y="51"/>
                    <a:pt x="53" y="47"/>
                    <a:pt x="49" y="41"/>
                  </a:cubicBezTo>
                  <a:cubicBezTo>
                    <a:pt x="56" y="41"/>
                    <a:pt x="60" y="40"/>
                    <a:pt x="61" y="37"/>
                  </a:cubicBezTo>
                  <a:cubicBezTo>
                    <a:pt x="61" y="36"/>
                    <a:pt x="60" y="34"/>
                    <a:pt x="57" y="3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3" name="Freeform 5"/>
            <p:cNvSpPr>
              <a:spLocks/>
            </p:cNvSpPr>
            <p:nvPr/>
          </p:nvSpPr>
          <p:spPr bwMode="auto">
            <a:xfrm rot="18200584">
              <a:off x="11560581" y="5201813"/>
              <a:ext cx="5528" cy="11055"/>
            </a:xfrm>
            <a:custGeom>
              <a:avLst/>
              <a:gdLst>
                <a:gd name="T0" fmla="*/ 4 w 4"/>
                <a:gd name="T1" fmla="*/ 8 h 8"/>
                <a:gd name="T2" fmla="*/ 0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lnTo>
                    <a:pt x="0" y="0"/>
                  </a:lnTo>
                  <a:lnTo>
                    <a:pt x="4" y="8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Line 6"/>
            <p:cNvSpPr>
              <a:spLocks noChangeShapeType="1"/>
            </p:cNvSpPr>
            <p:nvPr/>
          </p:nvSpPr>
          <p:spPr bwMode="auto">
            <a:xfrm rot="18200584" flipH="1" flipV="1">
              <a:off x="11560581" y="5201813"/>
              <a:ext cx="5528" cy="1105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0"/>
            <p:cNvSpPr>
              <a:spLocks/>
            </p:cNvSpPr>
            <p:nvPr/>
          </p:nvSpPr>
          <p:spPr bwMode="auto">
            <a:xfrm rot="18694609">
              <a:off x="11379664" y="4584602"/>
              <a:ext cx="437369" cy="481059"/>
            </a:xfrm>
            <a:custGeom>
              <a:avLst/>
              <a:gdLst>
                <a:gd name="T0" fmla="*/ 171 w 196"/>
                <a:gd name="T1" fmla="*/ 162 h 191"/>
                <a:gd name="T2" fmla="*/ 46 w 196"/>
                <a:gd name="T3" fmla="*/ 135 h 191"/>
                <a:gd name="T4" fmla="*/ 79 w 196"/>
                <a:gd name="T5" fmla="*/ 11 h 191"/>
                <a:gd name="T6" fmla="*/ 25 w 196"/>
                <a:gd name="T7" fmla="*/ 148 h 191"/>
                <a:gd name="T8" fmla="*/ 23 w 196"/>
                <a:gd name="T9" fmla="*/ 150 h 191"/>
                <a:gd name="T10" fmla="*/ 171 w 196"/>
                <a:gd name="T11" fmla="*/ 162 h 191"/>
                <a:gd name="connsiteX0" fmla="*/ 7753 w 7872"/>
                <a:gd name="connsiteY0" fmla="*/ 8159 h 8944"/>
                <a:gd name="connsiteX1" fmla="*/ 1376 w 7872"/>
                <a:gd name="connsiteY1" fmla="*/ 6745 h 8944"/>
                <a:gd name="connsiteX2" fmla="*/ 3060 w 7872"/>
                <a:gd name="connsiteY2" fmla="*/ 253 h 8944"/>
                <a:gd name="connsiteX3" fmla="*/ 305 w 7872"/>
                <a:gd name="connsiteY3" fmla="*/ 7426 h 8944"/>
                <a:gd name="connsiteX4" fmla="*/ 202 w 7872"/>
                <a:gd name="connsiteY4" fmla="*/ 7530 h 8944"/>
                <a:gd name="connsiteX5" fmla="*/ 7753 w 7872"/>
                <a:gd name="connsiteY5" fmla="*/ 8159 h 8944"/>
                <a:gd name="connsiteX0" fmla="*/ 9849 w 9849"/>
                <a:gd name="connsiteY0" fmla="*/ 9122 h 10251"/>
                <a:gd name="connsiteX1" fmla="*/ 1748 w 9849"/>
                <a:gd name="connsiteY1" fmla="*/ 7541 h 10251"/>
                <a:gd name="connsiteX2" fmla="*/ 3887 w 9849"/>
                <a:gd name="connsiteY2" fmla="*/ 283 h 10251"/>
                <a:gd name="connsiteX3" fmla="*/ 387 w 9849"/>
                <a:gd name="connsiteY3" fmla="*/ 8303 h 10251"/>
                <a:gd name="connsiteX4" fmla="*/ 257 w 9849"/>
                <a:gd name="connsiteY4" fmla="*/ 8419 h 10251"/>
                <a:gd name="connsiteX5" fmla="*/ 9849 w 9849"/>
                <a:gd name="connsiteY5" fmla="*/ 9122 h 10251"/>
                <a:gd name="connsiteX0" fmla="*/ 10000 w 10000"/>
                <a:gd name="connsiteY0" fmla="*/ 8899 h 10131"/>
                <a:gd name="connsiteX1" fmla="*/ 1775 w 10000"/>
                <a:gd name="connsiteY1" fmla="*/ 7356 h 10131"/>
                <a:gd name="connsiteX2" fmla="*/ 3947 w 10000"/>
                <a:gd name="connsiteY2" fmla="*/ 276 h 10131"/>
                <a:gd name="connsiteX3" fmla="*/ 393 w 10000"/>
                <a:gd name="connsiteY3" fmla="*/ 8100 h 10131"/>
                <a:gd name="connsiteX4" fmla="*/ 261 w 10000"/>
                <a:gd name="connsiteY4" fmla="*/ 8213 h 10131"/>
                <a:gd name="connsiteX5" fmla="*/ 10000 w 10000"/>
                <a:gd name="connsiteY5" fmla="*/ 8899 h 10131"/>
                <a:gd name="connsiteX0" fmla="*/ 10361 w 10361"/>
                <a:gd name="connsiteY0" fmla="*/ 8632 h 9864"/>
                <a:gd name="connsiteX1" fmla="*/ 2136 w 10361"/>
                <a:gd name="connsiteY1" fmla="*/ 7089 h 9864"/>
                <a:gd name="connsiteX2" fmla="*/ 4308 w 10361"/>
                <a:gd name="connsiteY2" fmla="*/ 9 h 9864"/>
                <a:gd name="connsiteX3" fmla="*/ 754 w 10361"/>
                <a:gd name="connsiteY3" fmla="*/ 7833 h 9864"/>
                <a:gd name="connsiteX4" fmla="*/ 622 w 10361"/>
                <a:gd name="connsiteY4" fmla="*/ 7946 h 9864"/>
                <a:gd name="connsiteX5" fmla="*/ 10361 w 10361"/>
                <a:gd name="connsiteY5" fmla="*/ 8632 h 9864"/>
                <a:gd name="connsiteX0" fmla="*/ 10000 w 10000"/>
                <a:gd name="connsiteY0" fmla="*/ 8749 h 9998"/>
                <a:gd name="connsiteX1" fmla="*/ 2062 w 10000"/>
                <a:gd name="connsiteY1" fmla="*/ 7185 h 9998"/>
                <a:gd name="connsiteX2" fmla="*/ 4158 w 10000"/>
                <a:gd name="connsiteY2" fmla="*/ 7 h 9998"/>
                <a:gd name="connsiteX3" fmla="*/ 728 w 10000"/>
                <a:gd name="connsiteY3" fmla="*/ 7939 h 9998"/>
                <a:gd name="connsiteX4" fmla="*/ 600 w 10000"/>
                <a:gd name="connsiteY4" fmla="*/ 8054 h 9998"/>
                <a:gd name="connsiteX5" fmla="*/ 10000 w 10000"/>
                <a:gd name="connsiteY5" fmla="*/ 8749 h 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9998">
                  <a:moveTo>
                    <a:pt x="10000" y="8749"/>
                  </a:moveTo>
                  <a:cubicBezTo>
                    <a:pt x="8794" y="7359"/>
                    <a:pt x="4412" y="6548"/>
                    <a:pt x="2062" y="7185"/>
                  </a:cubicBezTo>
                  <a:cubicBezTo>
                    <a:pt x="3589" y="5882"/>
                    <a:pt x="5305" y="-234"/>
                    <a:pt x="4158" y="7"/>
                  </a:cubicBezTo>
                  <a:cubicBezTo>
                    <a:pt x="92" y="863"/>
                    <a:pt x="-860" y="6318"/>
                    <a:pt x="728" y="7939"/>
                  </a:cubicBezTo>
                  <a:cubicBezTo>
                    <a:pt x="663" y="7996"/>
                    <a:pt x="663" y="8054"/>
                    <a:pt x="600" y="8054"/>
                  </a:cubicBezTo>
                  <a:cubicBezTo>
                    <a:pt x="2036" y="9883"/>
                    <a:pt x="5687" y="10988"/>
                    <a:pt x="10000" y="87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endParaRPr lang="en-US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 rot="16884820">
              <a:off x="10934141" y="5972481"/>
              <a:ext cx="304390" cy="345390"/>
            </a:xfrm>
            <a:custGeom>
              <a:avLst/>
              <a:gdLst>
                <a:gd name="T0" fmla="*/ 133 w 149"/>
                <a:gd name="T1" fmla="*/ 26 h 151"/>
                <a:gd name="T2" fmla="*/ 8 w 149"/>
                <a:gd name="T3" fmla="*/ 107 h 151"/>
                <a:gd name="T4" fmla="*/ 17 w 149"/>
                <a:gd name="T5" fmla="*/ 111 h 151"/>
                <a:gd name="T6" fmla="*/ 80 w 149"/>
                <a:gd name="T7" fmla="*/ 137 h 151"/>
                <a:gd name="T8" fmla="*/ 23 w 149"/>
                <a:gd name="T9" fmla="*/ 108 h 151"/>
                <a:gd name="T10" fmla="*/ 133 w 149"/>
                <a:gd name="T11" fmla="*/ 26 h 151"/>
                <a:gd name="connsiteX0" fmla="*/ 8650 w 8781"/>
                <a:gd name="connsiteY0" fmla="*/ 295 h 7940"/>
                <a:gd name="connsiteX1" fmla="*/ 261 w 8781"/>
                <a:gd name="connsiteY1" fmla="*/ 5659 h 7940"/>
                <a:gd name="connsiteX2" fmla="*/ 865 w 8781"/>
                <a:gd name="connsiteY2" fmla="*/ 5924 h 7940"/>
                <a:gd name="connsiteX3" fmla="*/ 5093 w 8781"/>
                <a:gd name="connsiteY3" fmla="*/ 7646 h 7940"/>
                <a:gd name="connsiteX4" fmla="*/ 1268 w 8781"/>
                <a:gd name="connsiteY4" fmla="*/ 5725 h 7940"/>
                <a:gd name="connsiteX5" fmla="*/ 8650 w 8781"/>
                <a:gd name="connsiteY5" fmla="*/ 295 h 7940"/>
                <a:gd name="connsiteX0" fmla="*/ 9851 w 10000"/>
                <a:gd name="connsiteY0" fmla="*/ 525 h 10154"/>
                <a:gd name="connsiteX1" fmla="*/ 297 w 10000"/>
                <a:gd name="connsiteY1" fmla="*/ 7280 h 10154"/>
                <a:gd name="connsiteX2" fmla="*/ 985 w 10000"/>
                <a:gd name="connsiteY2" fmla="*/ 7614 h 10154"/>
                <a:gd name="connsiteX3" fmla="*/ 5800 w 10000"/>
                <a:gd name="connsiteY3" fmla="*/ 9783 h 10154"/>
                <a:gd name="connsiteX4" fmla="*/ 1444 w 10000"/>
                <a:gd name="connsiteY4" fmla="*/ 7363 h 10154"/>
                <a:gd name="connsiteX5" fmla="*/ 9851 w 10000"/>
                <a:gd name="connsiteY5" fmla="*/ 525 h 10154"/>
                <a:gd name="connsiteX0" fmla="*/ 9851 w 9851"/>
                <a:gd name="connsiteY0" fmla="*/ 525 h 10154"/>
                <a:gd name="connsiteX1" fmla="*/ 297 w 9851"/>
                <a:gd name="connsiteY1" fmla="*/ 7280 h 10154"/>
                <a:gd name="connsiteX2" fmla="*/ 985 w 9851"/>
                <a:gd name="connsiteY2" fmla="*/ 7614 h 10154"/>
                <a:gd name="connsiteX3" fmla="*/ 5800 w 9851"/>
                <a:gd name="connsiteY3" fmla="*/ 9783 h 10154"/>
                <a:gd name="connsiteX4" fmla="*/ 1444 w 9851"/>
                <a:gd name="connsiteY4" fmla="*/ 7363 h 10154"/>
                <a:gd name="connsiteX5" fmla="*/ 9851 w 9851"/>
                <a:gd name="connsiteY5" fmla="*/ 525 h 10154"/>
                <a:gd name="connsiteX0" fmla="*/ 10000 w 10602"/>
                <a:gd name="connsiteY0" fmla="*/ 517 h 10000"/>
                <a:gd name="connsiteX1" fmla="*/ 301 w 10602"/>
                <a:gd name="connsiteY1" fmla="*/ 7170 h 10000"/>
                <a:gd name="connsiteX2" fmla="*/ 1000 w 10602"/>
                <a:gd name="connsiteY2" fmla="*/ 7499 h 10000"/>
                <a:gd name="connsiteX3" fmla="*/ 5888 w 10602"/>
                <a:gd name="connsiteY3" fmla="*/ 9635 h 10000"/>
                <a:gd name="connsiteX4" fmla="*/ 1466 w 10602"/>
                <a:gd name="connsiteY4" fmla="*/ 7251 h 10000"/>
                <a:gd name="connsiteX5" fmla="*/ 10000 w 10602"/>
                <a:gd name="connsiteY5" fmla="*/ 517 h 10000"/>
                <a:gd name="connsiteX0" fmla="*/ 10000 w 10118"/>
                <a:gd name="connsiteY0" fmla="*/ 1687 h 11170"/>
                <a:gd name="connsiteX1" fmla="*/ 301 w 10118"/>
                <a:gd name="connsiteY1" fmla="*/ 8340 h 11170"/>
                <a:gd name="connsiteX2" fmla="*/ 1000 w 10118"/>
                <a:gd name="connsiteY2" fmla="*/ 8669 h 11170"/>
                <a:gd name="connsiteX3" fmla="*/ 5888 w 10118"/>
                <a:gd name="connsiteY3" fmla="*/ 10805 h 11170"/>
                <a:gd name="connsiteX4" fmla="*/ 1466 w 10118"/>
                <a:gd name="connsiteY4" fmla="*/ 8421 h 11170"/>
                <a:gd name="connsiteX5" fmla="*/ 10000 w 10118"/>
                <a:gd name="connsiteY5" fmla="*/ 1687 h 11170"/>
                <a:gd name="connsiteX0" fmla="*/ 10000 w 10038"/>
                <a:gd name="connsiteY0" fmla="*/ 1102 h 10585"/>
                <a:gd name="connsiteX1" fmla="*/ 301 w 10038"/>
                <a:gd name="connsiteY1" fmla="*/ 7755 h 10585"/>
                <a:gd name="connsiteX2" fmla="*/ 1000 w 10038"/>
                <a:gd name="connsiteY2" fmla="*/ 8084 h 10585"/>
                <a:gd name="connsiteX3" fmla="*/ 5888 w 10038"/>
                <a:gd name="connsiteY3" fmla="*/ 10220 h 10585"/>
                <a:gd name="connsiteX4" fmla="*/ 1466 w 10038"/>
                <a:gd name="connsiteY4" fmla="*/ 7836 h 10585"/>
                <a:gd name="connsiteX5" fmla="*/ 10000 w 10038"/>
                <a:gd name="connsiteY5" fmla="*/ 1102 h 10585"/>
                <a:gd name="connsiteX0" fmla="*/ 10000 w 10602"/>
                <a:gd name="connsiteY0" fmla="*/ 740 h 10223"/>
                <a:gd name="connsiteX1" fmla="*/ 301 w 10602"/>
                <a:gd name="connsiteY1" fmla="*/ 7393 h 10223"/>
                <a:gd name="connsiteX2" fmla="*/ 1000 w 10602"/>
                <a:gd name="connsiteY2" fmla="*/ 7722 h 10223"/>
                <a:gd name="connsiteX3" fmla="*/ 5888 w 10602"/>
                <a:gd name="connsiteY3" fmla="*/ 9858 h 10223"/>
                <a:gd name="connsiteX4" fmla="*/ 1466 w 10602"/>
                <a:gd name="connsiteY4" fmla="*/ 7474 h 10223"/>
                <a:gd name="connsiteX5" fmla="*/ 10000 w 10602"/>
                <a:gd name="connsiteY5" fmla="*/ 740 h 10223"/>
                <a:gd name="connsiteX0" fmla="*/ 6852 w 7703"/>
                <a:gd name="connsiteY0" fmla="*/ 687 h 11041"/>
                <a:gd name="connsiteX1" fmla="*/ 301 w 7703"/>
                <a:gd name="connsiteY1" fmla="*/ 8211 h 11041"/>
                <a:gd name="connsiteX2" fmla="*/ 1000 w 7703"/>
                <a:gd name="connsiteY2" fmla="*/ 8540 h 11041"/>
                <a:gd name="connsiteX3" fmla="*/ 5888 w 7703"/>
                <a:gd name="connsiteY3" fmla="*/ 10676 h 11041"/>
                <a:gd name="connsiteX4" fmla="*/ 1466 w 7703"/>
                <a:gd name="connsiteY4" fmla="*/ 8292 h 11041"/>
                <a:gd name="connsiteX5" fmla="*/ 6852 w 7703"/>
                <a:gd name="connsiteY5" fmla="*/ 687 h 11041"/>
                <a:gd name="connsiteX0" fmla="*/ 8895 w 9440"/>
                <a:gd name="connsiteY0" fmla="*/ 189 h 9567"/>
                <a:gd name="connsiteX1" fmla="*/ 391 w 9440"/>
                <a:gd name="connsiteY1" fmla="*/ 7004 h 9567"/>
                <a:gd name="connsiteX2" fmla="*/ 1298 w 9440"/>
                <a:gd name="connsiteY2" fmla="*/ 7302 h 9567"/>
                <a:gd name="connsiteX3" fmla="*/ 7644 w 9440"/>
                <a:gd name="connsiteY3" fmla="*/ 9236 h 9567"/>
                <a:gd name="connsiteX4" fmla="*/ 1903 w 9440"/>
                <a:gd name="connsiteY4" fmla="*/ 7077 h 9567"/>
                <a:gd name="connsiteX5" fmla="*/ 8895 w 9440"/>
                <a:gd name="connsiteY5" fmla="*/ 189 h 9567"/>
                <a:gd name="connsiteX0" fmla="*/ 11246 w 11712"/>
                <a:gd name="connsiteY0" fmla="*/ 214 h 9356"/>
                <a:gd name="connsiteX1" fmla="*/ 414 w 11712"/>
                <a:gd name="connsiteY1" fmla="*/ 6677 h 9356"/>
                <a:gd name="connsiteX2" fmla="*/ 1375 w 11712"/>
                <a:gd name="connsiteY2" fmla="*/ 6988 h 9356"/>
                <a:gd name="connsiteX3" fmla="*/ 8097 w 11712"/>
                <a:gd name="connsiteY3" fmla="*/ 9010 h 9356"/>
                <a:gd name="connsiteX4" fmla="*/ 2016 w 11712"/>
                <a:gd name="connsiteY4" fmla="*/ 6753 h 9356"/>
                <a:gd name="connsiteX5" fmla="*/ 11246 w 11712"/>
                <a:gd name="connsiteY5" fmla="*/ 214 h 9356"/>
                <a:gd name="connsiteX0" fmla="*/ 9602 w 10000"/>
                <a:gd name="connsiteY0" fmla="*/ 514 h 10285"/>
                <a:gd name="connsiteX1" fmla="*/ 353 w 10000"/>
                <a:gd name="connsiteY1" fmla="*/ 7422 h 10285"/>
                <a:gd name="connsiteX2" fmla="*/ 1174 w 10000"/>
                <a:gd name="connsiteY2" fmla="*/ 7754 h 10285"/>
                <a:gd name="connsiteX3" fmla="*/ 6913 w 10000"/>
                <a:gd name="connsiteY3" fmla="*/ 9915 h 10285"/>
                <a:gd name="connsiteX4" fmla="*/ 1721 w 10000"/>
                <a:gd name="connsiteY4" fmla="*/ 7503 h 10285"/>
                <a:gd name="connsiteX5" fmla="*/ 9602 w 10000"/>
                <a:gd name="connsiteY5" fmla="*/ 514 h 10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00" h="10285">
                  <a:moveTo>
                    <a:pt x="9602" y="514"/>
                  </a:moveTo>
                  <a:cubicBezTo>
                    <a:pt x="7561" y="-2176"/>
                    <a:pt x="1721" y="6507"/>
                    <a:pt x="353" y="7422"/>
                  </a:cubicBezTo>
                  <a:cubicBezTo>
                    <a:pt x="-375" y="8005"/>
                    <a:pt x="81" y="8005"/>
                    <a:pt x="1174" y="7754"/>
                  </a:cubicBezTo>
                  <a:cubicBezTo>
                    <a:pt x="2139" y="9262"/>
                    <a:pt x="5821" y="11078"/>
                    <a:pt x="6913" y="9915"/>
                  </a:cubicBezTo>
                  <a:cubicBezTo>
                    <a:pt x="7277" y="9583"/>
                    <a:pt x="6093" y="8337"/>
                    <a:pt x="1721" y="7503"/>
                  </a:cubicBezTo>
                  <a:cubicBezTo>
                    <a:pt x="5365" y="6424"/>
                    <a:pt x="11643" y="3204"/>
                    <a:pt x="9602" y="51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 rot="18200584">
              <a:off x="11077105" y="3154034"/>
              <a:ext cx="172736" cy="172736"/>
            </a:xfrm>
            <a:custGeom>
              <a:avLst/>
              <a:gdLst>
                <a:gd name="T0" fmla="*/ 57 w 62"/>
                <a:gd name="T1" fmla="*/ 32 h 62"/>
                <a:gd name="T2" fmla="*/ 62 w 62"/>
                <a:gd name="T3" fmla="*/ 26 h 62"/>
                <a:gd name="T4" fmla="*/ 52 w 62"/>
                <a:gd name="T5" fmla="*/ 22 h 62"/>
                <a:gd name="T6" fmla="*/ 56 w 62"/>
                <a:gd name="T7" fmla="*/ 12 h 62"/>
                <a:gd name="T8" fmla="*/ 46 w 62"/>
                <a:gd name="T9" fmla="*/ 13 h 62"/>
                <a:gd name="T10" fmla="*/ 45 w 62"/>
                <a:gd name="T11" fmla="*/ 3 h 62"/>
                <a:gd name="T12" fmla="*/ 37 w 62"/>
                <a:gd name="T13" fmla="*/ 7 h 62"/>
                <a:gd name="T14" fmla="*/ 33 w 62"/>
                <a:gd name="T15" fmla="*/ 0 h 62"/>
                <a:gd name="T16" fmla="*/ 27 w 62"/>
                <a:gd name="T17" fmla="*/ 7 h 62"/>
                <a:gd name="T18" fmla="*/ 20 w 62"/>
                <a:gd name="T19" fmla="*/ 2 h 62"/>
                <a:gd name="T20" fmla="*/ 18 w 62"/>
                <a:gd name="T21" fmla="*/ 11 h 62"/>
                <a:gd name="T22" fmla="*/ 9 w 62"/>
                <a:gd name="T23" fmla="*/ 9 h 62"/>
                <a:gd name="T24" fmla="*/ 13 w 62"/>
                <a:gd name="T25" fmla="*/ 21 h 62"/>
                <a:gd name="T26" fmla="*/ 1 w 62"/>
                <a:gd name="T27" fmla="*/ 25 h 62"/>
                <a:gd name="T28" fmla="*/ 5 w 62"/>
                <a:gd name="T29" fmla="*/ 30 h 62"/>
                <a:gd name="T30" fmla="*/ 0 w 62"/>
                <a:gd name="T31" fmla="*/ 36 h 62"/>
                <a:gd name="T32" fmla="*/ 10 w 62"/>
                <a:gd name="T33" fmla="*/ 40 h 62"/>
                <a:gd name="T34" fmla="*/ 6 w 62"/>
                <a:gd name="T35" fmla="*/ 50 h 62"/>
                <a:gd name="T36" fmla="*/ 16 w 62"/>
                <a:gd name="T37" fmla="*/ 49 h 62"/>
                <a:gd name="T38" fmla="*/ 17 w 62"/>
                <a:gd name="T39" fmla="*/ 59 h 62"/>
                <a:gd name="T40" fmla="*/ 25 w 62"/>
                <a:gd name="T41" fmla="*/ 55 h 62"/>
                <a:gd name="T42" fmla="*/ 29 w 62"/>
                <a:gd name="T43" fmla="*/ 62 h 62"/>
                <a:gd name="T44" fmla="*/ 35 w 62"/>
                <a:gd name="T45" fmla="*/ 55 h 62"/>
                <a:gd name="T46" fmla="*/ 42 w 62"/>
                <a:gd name="T47" fmla="*/ 60 h 62"/>
                <a:gd name="T48" fmla="*/ 44 w 62"/>
                <a:gd name="T49" fmla="*/ 51 h 62"/>
                <a:gd name="T50" fmla="*/ 53 w 62"/>
                <a:gd name="T51" fmla="*/ 53 h 62"/>
                <a:gd name="T52" fmla="*/ 50 w 62"/>
                <a:gd name="T53" fmla="*/ 41 h 62"/>
                <a:gd name="T54" fmla="*/ 61 w 62"/>
                <a:gd name="T55" fmla="*/ 37 h 62"/>
                <a:gd name="T56" fmla="*/ 57 w 62"/>
                <a:gd name="T57" fmla="*/ 3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2" h="62">
                  <a:moveTo>
                    <a:pt x="57" y="32"/>
                  </a:moveTo>
                  <a:cubicBezTo>
                    <a:pt x="60" y="30"/>
                    <a:pt x="62" y="28"/>
                    <a:pt x="62" y="26"/>
                  </a:cubicBezTo>
                  <a:cubicBezTo>
                    <a:pt x="61" y="24"/>
                    <a:pt x="58" y="23"/>
                    <a:pt x="52" y="22"/>
                  </a:cubicBezTo>
                  <a:cubicBezTo>
                    <a:pt x="55" y="18"/>
                    <a:pt x="57" y="14"/>
                    <a:pt x="56" y="12"/>
                  </a:cubicBezTo>
                  <a:cubicBezTo>
                    <a:pt x="54" y="11"/>
                    <a:pt x="51" y="11"/>
                    <a:pt x="46" y="13"/>
                  </a:cubicBezTo>
                  <a:cubicBezTo>
                    <a:pt x="47" y="8"/>
                    <a:pt x="47" y="4"/>
                    <a:pt x="45" y="3"/>
                  </a:cubicBezTo>
                  <a:cubicBezTo>
                    <a:pt x="43" y="2"/>
                    <a:pt x="40" y="4"/>
                    <a:pt x="37" y="7"/>
                  </a:cubicBezTo>
                  <a:cubicBezTo>
                    <a:pt x="36" y="3"/>
                    <a:pt x="35" y="0"/>
                    <a:pt x="33" y="0"/>
                  </a:cubicBezTo>
                  <a:cubicBezTo>
                    <a:pt x="31" y="0"/>
                    <a:pt x="29" y="3"/>
                    <a:pt x="27" y="7"/>
                  </a:cubicBezTo>
                  <a:cubicBezTo>
                    <a:pt x="24" y="4"/>
                    <a:pt x="22" y="1"/>
                    <a:pt x="20" y="2"/>
                  </a:cubicBezTo>
                  <a:cubicBezTo>
                    <a:pt x="18" y="3"/>
                    <a:pt x="17" y="6"/>
                    <a:pt x="18" y="11"/>
                  </a:cubicBezTo>
                  <a:cubicBezTo>
                    <a:pt x="14" y="9"/>
                    <a:pt x="10" y="8"/>
                    <a:pt x="9" y="9"/>
                  </a:cubicBezTo>
                  <a:cubicBezTo>
                    <a:pt x="7" y="11"/>
                    <a:pt x="9" y="16"/>
                    <a:pt x="13" y="21"/>
                  </a:cubicBezTo>
                  <a:cubicBezTo>
                    <a:pt x="6" y="21"/>
                    <a:pt x="1" y="23"/>
                    <a:pt x="1" y="25"/>
                  </a:cubicBezTo>
                  <a:cubicBezTo>
                    <a:pt x="0" y="27"/>
                    <a:pt x="2" y="29"/>
                    <a:pt x="5" y="30"/>
                  </a:cubicBezTo>
                  <a:cubicBezTo>
                    <a:pt x="2" y="32"/>
                    <a:pt x="0" y="34"/>
                    <a:pt x="0" y="36"/>
                  </a:cubicBezTo>
                  <a:cubicBezTo>
                    <a:pt x="1" y="38"/>
                    <a:pt x="4" y="39"/>
                    <a:pt x="10" y="40"/>
                  </a:cubicBezTo>
                  <a:cubicBezTo>
                    <a:pt x="7" y="44"/>
                    <a:pt x="5" y="48"/>
                    <a:pt x="6" y="50"/>
                  </a:cubicBezTo>
                  <a:cubicBezTo>
                    <a:pt x="8" y="51"/>
                    <a:pt x="11" y="51"/>
                    <a:pt x="16" y="49"/>
                  </a:cubicBezTo>
                  <a:cubicBezTo>
                    <a:pt x="15" y="54"/>
                    <a:pt x="16" y="58"/>
                    <a:pt x="17" y="59"/>
                  </a:cubicBezTo>
                  <a:cubicBezTo>
                    <a:pt x="19" y="60"/>
                    <a:pt x="22" y="58"/>
                    <a:pt x="25" y="55"/>
                  </a:cubicBezTo>
                  <a:cubicBezTo>
                    <a:pt x="26" y="59"/>
                    <a:pt x="27" y="62"/>
                    <a:pt x="29" y="62"/>
                  </a:cubicBezTo>
                  <a:cubicBezTo>
                    <a:pt x="31" y="62"/>
                    <a:pt x="33" y="59"/>
                    <a:pt x="35" y="55"/>
                  </a:cubicBezTo>
                  <a:cubicBezTo>
                    <a:pt x="38" y="58"/>
                    <a:pt x="40" y="61"/>
                    <a:pt x="42" y="60"/>
                  </a:cubicBezTo>
                  <a:cubicBezTo>
                    <a:pt x="44" y="59"/>
                    <a:pt x="45" y="56"/>
                    <a:pt x="44" y="51"/>
                  </a:cubicBezTo>
                  <a:cubicBezTo>
                    <a:pt x="49" y="53"/>
                    <a:pt x="52" y="54"/>
                    <a:pt x="53" y="53"/>
                  </a:cubicBezTo>
                  <a:cubicBezTo>
                    <a:pt x="55" y="51"/>
                    <a:pt x="53" y="46"/>
                    <a:pt x="50" y="41"/>
                  </a:cubicBezTo>
                  <a:cubicBezTo>
                    <a:pt x="56" y="41"/>
                    <a:pt x="61" y="39"/>
                    <a:pt x="61" y="37"/>
                  </a:cubicBezTo>
                  <a:cubicBezTo>
                    <a:pt x="62" y="35"/>
                    <a:pt x="60" y="33"/>
                    <a:pt x="5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1"/>
            <p:cNvSpPr>
              <a:spLocks/>
            </p:cNvSpPr>
            <p:nvPr/>
          </p:nvSpPr>
          <p:spPr bwMode="auto">
            <a:xfrm rot="18200584">
              <a:off x="11129266" y="4557578"/>
              <a:ext cx="129897" cy="131280"/>
            </a:xfrm>
            <a:custGeom>
              <a:avLst/>
              <a:gdLst>
                <a:gd name="T0" fmla="*/ 11 w 47"/>
                <a:gd name="T1" fmla="*/ 11 h 47"/>
                <a:gd name="T2" fmla="*/ 7 w 47"/>
                <a:gd name="T3" fmla="*/ 40 h 47"/>
                <a:gd name="T4" fmla="*/ 36 w 47"/>
                <a:gd name="T5" fmla="*/ 37 h 47"/>
                <a:gd name="T6" fmla="*/ 40 w 47"/>
                <a:gd name="T7" fmla="*/ 8 h 47"/>
                <a:gd name="T8" fmla="*/ 11 w 47"/>
                <a:gd name="T9" fmla="*/ 1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7">
                  <a:moveTo>
                    <a:pt x="11" y="11"/>
                  </a:moveTo>
                  <a:cubicBezTo>
                    <a:pt x="2" y="19"/>
                    <a:pt x="0" y="32"/>
                    <a:pt x="7" y="40"/>
                  </a:cubicBezTo>
                  <a:cubicBezTo>
                    <a:pt x="14" y="47"/>
                    <a:pt x="27" y="46"/>
                    <a:pt x="36" y="37"/>
                  </a:cubicBezTo>
                  <a:cubicBezTo>
                    <a:pt x="45" y="28"/>
                    <a:pt x="47" y="15"/>
                    <a:pt x="40" y="8"/>
                  </a:cubicBezTo>
                  <a:cubicBezTo>
                    <a:pt x="33" y="0"/>
                    <a:pt x="20" y="2"/>
                    <a:pt x="11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4"/>
            <p:cNvSpPr>
              <a:spLocks/>
            </p:cNvSpPr>
            <p:nvPr/>
          </p:nvSpPr>
          <p:spPr bwMode="auto">
            <a:xfrm rot="18200584">
              <a:off x="11516723" y="3589667"/>
              <a:ext cx="84296" cy="77386"/>
            </a:xfrm>
            <a:custGeom>
              <a:avLst/>
              <a:gdLst>
                <a:gd name="T0" fmla="*/ 7 w 30"/>
                <a:gd name="T1" fmla="*/ 5 h 28"/>
                <a:gd name="T2" fmla="*/ 5 w 30"/>
                <a:gd name="T3" fmla="*/ 23 h 28"/>
                <a:gd name="T4" fmla="*/ 23 w 30"/>
                <a:gd name="T5" fmla="*/ 23 h 28"/>
                <a:gd name="T6" fmla="*/ 26 w 30"/>
                <a:gd name="T7" fmla="*/ 5 h 28"/>
                <a:gd name="T8" fmla="*/ 7 w 30"/>
                <a:gd name="T9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8">
                  <a:moveTo>
                    <a:pt x="7" y="5"/>
                  </a:moveTo>
                  <a:cubicBezTo>
                    <a:pt x="1" y="10"/>
                    <a:pt x="0" y="18"/>
                    <a:pt x="5" y="23"/>
                  </a:cubicBezTo>
                  <a:cubicBezTo>
                    <a:pt x="9" y="28"/>
                    <a:pt x="17" y="28"/>
                    <a:pt x="23" y="23"/>
                  </a:cubicBezTo>
                  <a:cubicBezTo>
                    <a:pt x="29" y="18"/>
                    <a:pt x="30" y="10"/>
                    <a:pt x="26" y="5"/>
                  </a:cubicBezTo>
                  <a:cubicBezTo>
                    <a:pt x="21" y="0"/>
                    <a:pt x="13" y="0"/>
                    <a:pt x="7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 rot="18200584">
              <a:off x="11446291" y="6327413"/>
              <a:ext cx="140953" cy="139571"/>
            </a:xfrm>
            <a:custGeom>
              <a:avLst/>
              <a:gdLst>
                <a:gd name="T0" fmla="*/ 50 w 51"/>
                <a:gd name="T1" fmla="*/ 21 h 50"/>
                <a:gd name="T2" fmla="*/ 46 w 51"/>
                <a:gd name="T3" fmla="*/ 18 h 50"/>
                <a:gd name="T4" fmla="*/ 48 w 51"/>
                <a:gd name="T5" fmla="*/ 13 h 50"/>
                <a:gd name="T6" fmla="*/ 39 w 51"/>
                <a:gd name="T7" fmla="*/ 12 h 50"/>
                <a:gd name="T8" fmla="*/ 40 w 51"/>
                <a:gd name="T9" fmla="*/ 4 h 50"/>
                <a:gd name="T10" fmla="*/ 32 w 51"/>
                <a:gd name="T11" fmla="*/ 7 h 50"/>
                <a:gd name="T12" fmla="*/ 29 w 51"/>
                <a:gd name="T13" fmla="*/ 0 h 50"/>
                <a:gd name="T14" fmla="*/ 24 w 51"/>
                <a:gd name="T15" fmla="*/ 4 h 50"/>
                <a:gd name="T16" fmla="*/ 19 w 51"/>
                <a:gd name="T17" fmla="*/ 0 h 50"/>
                <a:gd name="T18" fmla="*/ 17 w 51"/>
                <a:gd name="T19" fmla="*/ 7 h 50"/>
                <a:gd name="T20" fmla="*/ 9 w 51"/>
                <a:gd name="T21" fmla="*/ 5 h 50"/>
                <a:gd name="T22" fmla="*/ 10 w 51"/>
                <a:gd name="T23" fmla="*/ 12 h 50"/>
                <a:gd name="T24" fmla="*/ 3 w 51"/>
                <a:gd name="T25" fmla="*/ 14 h 50"/>
                <a:gd name="T26" fmla="*/ 9 w 51"/>
                <a:gd name="T27" fmla="*/ 22 h 50"/>
                <a:gd name="T28" fmla="*/ 1 w 51"/>
                <a:gd name="T29" fmla="*/ 28 h 50"/>
                <a:gd name="T30" fmla="*/ 5 w 51"/>
                <a:gd name="T31" fmla="*/ 31 h 50"/>
                <a:gd name="T32" fmla="*/ 3 w 51"/>
                <a:gd name="T33" fmla="*/ 36 h 50"/>
                <a:gd name="T34" fmla="*/ 12 w 51"/>
                <a:gd name="T35" fmla="*/ 37 h 50"/>
                <a:gd name="T36" fmla="*/ 11 w 51"/>
                <a:gd name="T37" fmla="*/ 45 h 50"/>
                <a:gd name="T38" fmla="*/ 19 w 51"/>
                <a:gd name="T39" fmla="*/ 42 h 50"/>
                <a:gd name="T40" fmla="*/ 22 w 51"/>
                <a:gd name="T41" fmla="*/ 49 h 50"/>
                <a:gd name="T42" fmla="*/ 27 w 51"/>
                <a:gd name="T43" fmla="*/ 45 h 50"/>
                <a:gd name="T44" fmla="*/ 32 w 51"/>
                <a:gd name="T45" fmla="*/ 49 h 50"/>
                <a:gd name="T46" fmla="*/ 35 w 51"/>
                <a:gd name="T47" fmla="*/ 42 h 50"/>
                <a:gd name="T48" fmla="*/ 42 w 51"/>
                <a:gd name="T49" fmla="*/ 44 h 50"/>
                <a:gd name="T50" fmla="*/ 41 w 51"/>
                <a:gd name="T51" fmla="*/ 37 h 50"/>
                <a:gd name="T52" fmla="*/ 48 w 51"/>
                <a:gd name="T53" fmla="*/ 36 h 50"/>
                <a:gd name="T54" fmla="*/ 42 w 51"/>
                <a:gd name="T55" fmla="*/ 27 h 50"/>
                <a:gd name="T56" fmla="*/ 50 w 51"/>
                <a:gd name="T57" fmla="*/ 21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0">
                  <a:moveTo>
                    <a:pt x="50" y="21"/>
                  </a:moveTo>
                  <a:cubicBezTo>
                    <a:pt x="50" y="20"/>
                    <a:pt x="49" y="19"/>
                    <a:pt x="46" y="18"/>
                  </a:cubicBezTo>
                  <a:cubicBezTo>
                    <a:pt x="48" y="16"/>
                    <a:pt x="48" y="14"/>
                    <a:pt x="48" y="13"/>
                  </a:cubicBezTo>
                  <a:cubicBezTo>
                    <a:pt x="47" y="12"/>
                    <a:pt x="44" y="11"/>
                    <a:pt x="39" y="12"/>
                  </a:cubicBezTo>
                  <a:cubicBezTo>
                    <a:pt x="41" y="8"/>
                    <a:pt x="41" y="5"/>
                    <a:pt x="40" y="4"/>
                  </a:cubicBezTo>
                  <a:cubicBezTo>
                    <a:pt x="38" y="3"/>
                    <a:pt x="36" y="4"/>
                    <a:pt x="32" y="7"/>
                  </a:cubicBezTo>
                  <a:cubicBezTo>
                    <a:pt x="32" y="3"/>
                    <a:pt x="31" y="0"/>
                    <a:pt x="29" y="0"/>
                  </a:cubicBezTo>
                  <a:cubicBezTo>
                    <a:pt x="27" y="0"/>
                    <a:pt x="26" y="1"/>
                    <a:pt x="24" y="4"/>
                  </a:cubicBezTo>
                  <a:cubicBezTo>
                    <a:pt x="22" y="2"/>
                    <a:pt x="20" y="0"/>
                    <a:pt x="19" y="0"/>
                  </a:cubicBezTo>
                  <a:cubicBezTo>
                    <a:pt x="18" y="1"/>
                    <a:pt x="17" y="3"/>
                    <a:pt x="17" y="7"/>
                  </a:cubicBezTo>
                  <a:cubicBezTo>
                    <a:pt x="13" y="5"/>
                    <a:pt x="11" y="4"/>
                    <a:pt x="9" y="5"/>
                  </a:cubicBezTo>
                  <a:cubicBezTo>
                    <a:pt x="8" y="6"/>
                    <a:pt x="9" y="9"/>
                    <a:pt x="10" y="12"/>
                  </a:cubicBezTo>
                  <a:cubicBezTo>
                    <a:pt x="6" y="12"/>
                    <a:pt x="4" y="12"/>
                    <a:pt x="3" y="14"/>
                  </a:cubicBezTo>
                  <a:cubicBezTo>
                    <a:pt x="2" y="15"/>
                    <a:pt x="4" y="18"/>
                    <a:pt x="9" y="22"/>
                  </a:cubicBezTo>
                  <a:cubicBezTo>
                    <a:pt x="4" y="24"/>
                    <a:pt x="0" y="26"/>
                    <a:pt x="1" y="28"/>
                  </a:cubicBezTo>
                  <a:cubicBezTo>
                    <a:pt x="1" y="29"/>
                    <a:pt x="3" y="30"/>
                    <a:pt x="5" y="31"/>
                  </a:cubicBezTo>
                  <a:cubicBezTo>
                    <a:pt x="3" y="33"/>
                    <a:pt x="3" y="35"/>
                    <a:pt x="3" y="36"/>
                  </a:cubicBezTo>
                  <a:cubicBezTo>
                    <a:pt x="4" y="38"/>
                    <a:pt x="7" y="38"/>
                    <a:pt x="12" y="37"/>
                  </a:cubicBezTo>
                  <a:cubicBezTo>
                    <a:pt x="10" y="41"/>
                    <a:pt x="10" y="44"/>
                    <a:pt x="11" y="45"/>
                  </a:cubicBezTo>
                  <a:cubicBezTo>
                    <a:pt x="13" y="46"/>
                    <a:pt x="16" y="45"/>
                    <a:pt x="19" y="42"/>
                  </a:cubicBezTo>
                  <a:cubicBezTo>
                    <a:pt x="19" y="47"/>
                    <a:pt x="21" y="49"/>
                    <a:pt x="22" y="49"/>
                  </a:cubicBezTo>
                  <a:cubicBezTo>
                    <a:pt x="24" y="50"/>
                    <a:pt x="25" y="48"/>
                    <a:pt x="27" y="45"/>
                  </a:cubicBezTo>
                  <a:cubicBezTo>
                    <a:pt x="29" y="48"/>
                    <a:pt x="31" y="49"/>
                    <a:pt x="32" y="49"/>
                  </a:cubicBezTo>
                  <a:cubicBezTo>
                    <a:pt x="34" y="48"/>
                    <a:pt x="34" y="46"/>
                    <a:pt x="35" y="42"/>
                  </a:cubicBezTo>
                  <a:cubicBezTo>
                    <a:pt x="38" y="44"/>
                    <a:pt x="40" y="45"/>
                    <a:pt x="42" y="44"/>
                  </a:cubicBezTo>
                  <a:cubicBezTo>
                    <a:pt x="43" y="43"/>
                    <a:pt x="43" y="40"/>
                    <a:pt x="41" y="37"/>
                  </a:cubicBezTo>
                  <a:cubicBezTo>
                    <a:pt x="45" y="37"/>
                    <a:pt x="47" y="37"/>
                    <a:pt x="48" y="36"/>
                  </a:cubicBezTo>
                  <a:cubicBezTo>
                    <a:pt x="49" y="34"/>
                    <a:pt x="47" y="31"/>
                    <a:pt x="42" y="27"/>
                  </a:cubicBezTo>
                  <a:cubicBezTo>
                    <a:pt x="48" y="25"/>
                    <a:pt x="51" y="23"/>
                    <a:pt x="50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 rot="18200584">
              <a:off x="10778184" y="6620087"/>
              <a:ext cx="11055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Line 76"/>
            <p:cNvSpPr>
              <a:spLocks noChangeShapeType="1"/>
            </p:cNvSpPr>
            <p:nvPr/>
          </p:nvSpPr>
          <p:spPr bwMode="auto">
            <a:xfrm rot="18200584" flipH="1">
              <a:off x="10778184" y="6620087"/>
              <a:ext cx="1105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78"/>
            <p:cNvSpPr>
              <a:spLocks/>
            </p:cNvSpPr>
            <p:nvPr/>
          </p:nvSpPr>
          <p:spPr bwMode="auto">
            <a:xfrm rot="18200584">
              <a:off x="11631202" y="5236123"/>
              <a:ext cx="410585" cy="413304"/>
            </a:xfrm>
            <a:custGeom>
              <a:avLst/>
              <a:gdLst>
                <a:gd name="T0" fmla="*/ 216 w 226"/>
                <a:gd name="T1" fmla="*/ 84 h 226"/>
                <a:gd name="T2" fmla="*/ 195 w 226"/>
                <a:gd name="T3" fmla="*/ 65 h 226"/>
                <a:gd name="T4" fmla="*/ 194 w 226"/>
                <a:gd name="T5" fmla="*/ 64 h 226"/>
                <a:gd name="T6" fmla="*/ 194 w 226"/>
                <a:gd name="T7" fmla="*/ 63 h 226"/>
                <a:gd name="T8" fmla="*/ 188 w 226"/>
                <a:gd name="T9" fmla="*/ 35 h 226"/>
                <a:gd name="T10" fmla="*/ 139 w 226"/>
                <a:gd name="T11" fmla="*/ 10 h 226"/>
                <a:gd name="T12" fmla="*/ 83 w 226"/>
                <a:gd name="T13" fmla="*/ 9 h 226"/>
                <a:gd name="T14" fmla="*/ 65 w 226"/>
                <a:gd name="T15" fmla="*/ 30 h 226"/>
                <a:gd name="T16" fmla="*/ 64 w 226"/>
                <a:gd name="T17" fmla="*/ 31 h 226"/>
                <a:gd name="T18" fmla="*/ 63 w 226"/>
                <a:gd name="T19" fmla="*/ 31 h 226"/>
                <a:gd name="T20" fmla="*/ 35 w 226"/>
                <a:gd name="T21" fmla="*/ 38 h 226"/>
                <a:gd name="T22" fmla="*/ 10 w 226"/>
                <a:gd name="T23" fmla="*/ 87 h 226"/>
                <a:gd name="T24" fmla="*/ 9 w 226"/>
                <a:gd name="T25" fmla="*/ 142 h 226"/>
                <a:gd name="T26" fmla="*/ 30 w 226"/>
                <a:gd name="T27" fmla="*/ 161 h 226"/>
                <a:gd name="T28" fmla="*/ 31 w 226"/>
                <a:gd name="T29" fmla="*/ 161 h 226"/>
                <a:gd name="T30" fmla="*/ 31 w 226"/>
                <a:gd name="T31" fmla="*/ 162 h 226"/>
                <a:gd name="T32" fmla="*/ 37 w 226"/>
                <a:gd name="T33" fmla="*/ 190 h 226"/>
                <a:gd name="T34" fmla="*/ 87 w 226"/>
                <a:gd name="T35" fmla="*/ 215 h 226"/>
                <a:gd name="T36" fmla="*/ 142 w 226"/>
                <a:gd name="T37" fmla="*/ 216 h 226"/>
                <a:gd name="T38" fmla="*/ 161 w 226"/>
                <a:gd name="T39" fmla="*/ 195 h 226"/>
                <a:gd name="T40" fmla="*/ 161 w 226"/>
                <a:gd name="T41" fmla="*/ 195 h 226"/>
                <a:gd name="T42" fmla="*/ 162 w 226"/>
                <a:gd name="T43" fmla="*/ 194 h 226"/>
                <a:gd name="T44" fmla="*/ 190 w 226"/>
                <a:gd name="T45" fmla="*/ 188 h 226"/>
                <a:gd name="T46" fmla="*/ 215 w 226"/>
                <a:gd name="T47" fmla="*/ 139 h 226"/>
                <a:gd name="T48" fmla="*/ 216 w 226"/>
                <a:gd name="T49" fmla="*/ 84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26" h="226">
                  <a:moveTo>
                    <a:pt x="216" y="84"/>
                  </a:moveTo>
                  <a:cubicBezTo>
                    <a:pt x="211" y="75"/>
                    <a:pt x="204" y="69"/>
                    <a:pt x="195" y="65"/>
                  </a:cubicBezTo>
                  <a:cubicBezTo>
                    <a:pt x="194" y="64"/>
                    <a:pt x="194" y="64"/>
                    <a:pt x="194" y="64"/>
                  </a:cubicBezTo>
                  <a:cubicBezTo>
                    <a:pt x="194" y="63"/>
                    <a:pt x="194" y="63"/>
                    <a:pt x="194" y="63"/>
                  </a:cubicBezTo>
                  <a:cubicBezTo>
                    <a:pt x="195" y="53"/>
                    <a:pt x="193" y="44"/>
                    <a:pt x="188" y="35"/>
                  </a:cubicBezTo>
                  <a:cubicBezTo>
                    <a:pt x="178" y="20"/>
                    <a:pt x="160" y="11"/>
                    <a:pt x="139" y="10"/>
                  </a:cubicBezTo>
                  <a:cubicBezTo>
                    <a:pt x="119" y="1"/>
                    <a:pt x="99" y="0"/>
                    <a:pt x="83" y="9"/>
                  </a:cubicBezTo>
                  <a:cubicBezTo>
                    <a:pt x="75" y="14"/>
                    <a:pt x="69" y="21"/>
                    <a:pt x="65" y="30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3" y="31"/>
                    <a:pt x="63" y="31"/>
                    <a:pt x="63" y="31"/>
                  </a:cubicBezTo>
                  <a:cubicBezTo>
                    <a:pt x="53" y="31"/>
                    <a:pt x="44" y="33"/>
                    <a:pt x="35" y="38"/>
                  </a:cubicBezTo>
                  <a:cubicBezTo>
                    <a:pt x="20" y="47"/>
                    <a:pt x="11" y="65"/>
                    <a:pt x="10" y="87"/>
                  </a:cubicBezTo>
                  <a:cubicBezTo>
                    <a:pt x="1" y="106"/>
                    <a:pt x="0" y="126"/>
                    <a:pt x="9" y="142"/>
                  </a:cubicBezTo>
                  <a:cubicBezTo>
                    <a:pt x="14" y="150"/>
                    <a:pt x="21" y="156"/>
                    <a:pt x="30" y="161"/>
                  </a:cubicBezTo>
                  <a:cubicBezTo>
                    <a:pt x="31" y="161"/>
                    <a:pt x="31" y="161"/>
                    <a:pt x="31" y="161"/>
                  </a:cubicBezTo>
                  <a:cubicBezTo>
                    <a:pt x="31" y="162"/>
                    <a:pt x="31" y="162"/>
                    <a:pt x="31" y="162"/>
                  </a:cubicBezTo>
                  <a:cubicBezTo>
                    <a:pt x="31" y="172"/>
                    <a:pt x="33" y="182"/>
                    <a:pt x="37" y="190"/>
                  </a:cubicBezTo>
                  <a:cubicBezTo>
                    <a:pt x="47" y="206"/>
                    <a:pt x="65" y="214"/>
                    <a:pt x="87" y="215"/>
                  </a:cubicBezTo>
                  <a:cubicBezTo>
                    <a:pt x="106" y="225"/>
                    <a:pt x="126" y="226"/>
                    <a:pt x="142" y="216"/>
                  </a:cubicBezTo>
                  <a:cubicBezTo>
                    <a:pt x="150" y="212"/>
                    <a:pt x="156" y="204"/>
                    <a:pt x="161" y="195"/>
                  </a:cubicBezTo>
                  <a:cubicBezTo>
                    <a:pt x="161" y="195"/>
                    <a:pt x="161" y="195"/>
                    <a:pt x="161" y="195"/>
                  </a:cubicBezTo>
                  <a:cubicBezTo>
                    <a:pt x="162" y="194"/>
                    <a:pt x="162" y="194"/>
                    <a:pt x="162" y="194"/>
                  </a:cubicBezTo>
                  <a:cubicBezTo>
                    <a:pt x="172" y="195"/>
                    <a:pt x="182" y="193"/>
                    <a:pt x="190" y="188"/>
                  </a:cubicBezTo>
                  <a:cubicBezTo>
                    <a:pt x="205" y="179"/>
                    <a:pt x="214" y="161"/>
                    <a:pt x="215" y="139"/>
                  </a:cubicBezTo>
                  <a:cubicBezTo>
                    <a:pt x="224" y="119"/>
                    <a:pt x="226" y="99"/>
                    <a:pt x="216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79"/>
            <p:cNvSpPr>
              <a:spLocks/>
            </p:cNvSpPr>
            <p:nvPr/>
          </p:nvSpPr>
          <p:spPr bwMode="auto">
            <a:xfrm rot="18200584">
              <a:off x="11729090" y="5334011"/>
              <a:ext cx="214810" cy="217530"/>
            </a:xfrm>
            <a:custGeom>
              <a:avLst/>
              <a:gdLst>
                <a:gd name="T0" fmla="*/ 102 w 118"/>
                <a:gd name="T1" fmla="*/ 62 h 119"/>
                <a:gd name="T2" fmla="*/ 117 w 118"/>
                <a:gd name="T3" fmla="*/ 48 h 119"/>
                <a:gd name="T4" fmla="*/ 105 w 118"/>
                <a:gd name="T5" fmla="*/ 42 h 119"/>
                <a:gd name="T6" fmla="*/ 110 w 118"/>
                <a:gd name="T7" fmla="*/ 29 h 119"/>
                <a:gd name="T8" fmla="*/ 86 w 118"/>
                <a:gd name="T9" fmla="*/ 30 h 119"/>
                <a:gd name="T10" fmla="*/ 84 w 118"/>
                <a:gd name="T11" fmla="*/ 6 h 119"/>
                <a:gd name="T12" fmla="*/ 70 w 118"/>
                <a:gd name="T13" fmla="*/ 14 h 119"/>
                <a:gd name="T14" fmla="*/ 60 w 118"/>
                <a:gd name="T15" fmla="*/ 1 h 119"/>
                <a:gd name="T16" fmla="*/ 50 w 118"/>
                <a:gd name="T17" fmla="*/ 15 h 119"/>
                <a:gd name="T18" fmla="*/ 35 w 118"/>
                <a:gd name="T19" fmla="*/ 5 h 119"/>
                <a:gd name="T20" fmla="*/ 31 w 118"/>
                <a:gd name="T21" fmla="*/ 20 h 119"/>
                <a:gd name="T22" fmla="*/ 16 w 118"/>
                <a:gd name="T23" fmla="*/ 19 h 119"/>
                <a:gd name="T24" fmla="*/ 20 w 118"/>
                <a:gd name="T25" fmla="*/ 37 h 119"/>
                <a:gd name="T26" fmla="*/ 2 w 118"/>
                <a:gd name="T27" fmla="*/ 42 h 119"/>
                <a:gd name="T28" fmla="*/ 15 w 118"/>
                <a:gd name="T29" fmla="*/ 58 h 119"/>
                <a:gd name="T30" fmla="*/ 1 w 118"/>
                <a:gd name="T31" fmla="*/ 71 h 119"/>
                <a:gd name="T32" fmla="*/ 12 w 118"/>
                <a:gd name="T33" fmla="*/ 78 h 119"/>
                <a:gd name="T34" fmla="*/ 8 w 118"/>
                <a:gd name="T35" fmla="*/ 90 h 119"/>
                <a:gd name="T36" fmla="*/ 31 w 118"/>
                <a:gd name="T37" fmla="*/ 89 h 119"/>
                <a:gd name="T38" fmla="*/ 33 w 118"/>
                <a:gd name="T39" fmla="*/ 113 h 119"/>
                <a:gd name="T40" fmla="*/ 48 w 118"/>
                <a:gd name="T41" fmla="*/ 105 h 119"/>
                <a:gd name="T42" fmla="*/ 57 w 118"/>
                <a:gd name="T43" fmla="*/ 119 h 119"/>
                <a:gd name="T44" fmla="*/ 67 w 118"/>
                <a:gd name="T45" fmla="*/ 105 h 119"/>
                <a:gd name="T46" fmla="*/ 82 w 118"/>
                <a:gd name="T47" fmla="*/ 114 h 119"/>
                <a:gd name="T48" fmla="*/ 86 w 118"/>
                <a:gd name="T49" fmla="*/ 99 h 119"/>
                <a:gd name="T50" fmla="*/ 101 w 118"/>
                <a:gd name="T51" fmla="*/ 101 h 119"/>
                <a:gd name="T52" fmla="*/ 97 w 118"/>
                <a:gd name="T53" fmla="*/ 83 h 119"/>
                <a:gd name="T54" fmla="*/ 115 w 118"/>
                <a:gd name="T55" fmla="*/ 77 h 119"/>
                <a:gd name="T56" fmla="*/ 102 w 118"/>
                <a:gd name="T57" fmla="*/ 62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18" h="119">
                  <a:moveTo>
                    <a:pt x="102" y="62"/>
                  </a:moveTo>
                  <a:cubicBezTo>
                    <a:pt x="112" y="57"/>
                    <a:pt x="118" y="52"/>
                    <a:pt x="117" y="48"/>
                  </a:cubicBezTo>
                  <a:cubicBezTo>
                    <a:pt x="116" y="45"/>
                    <a:pt x="112" y="43"/>
                    <a:pt x="105" y="42"/>
                  </a:cubicBezTo>
                  <a:cubicBezTo>
                    <a:pt x="109" y="36"/>
                    <a:pt x="111" y="32"/>
                    <a:pt x="110" y="29"/>
                  </a:cubicBezTo>
                  <a:cubicBezTo>
                    <a:pt x="107" y="25"/>
                    <a:pt x="98" y="26"/>
                    <a:pt x="86" y="30"/>
                  </a:cubicBezTo>
                  <a:cubicBezTo>
                    <a:pt x="89" y="17"/>
                    <a:pt x="88" y="8"/>
                    <a:pt x="84" y="6"/>
                  </a:cubicBezTo>
                  <a:cubicBezTo>
                    <a:pt x="81" y="5"/>
                    <a:pt x="76" y="8"/>
                    <a:pt x="70" y="14"/>
                  </a:cubicBezTo>
                  <a:cubicBezTo>
                    <a:pt x="67" y="6"/>
                    <a:pt x="64" y="1"/>
                    <a:pt x="60" y="1"/>
                  </a:cubicBezTo>
                  <a:cubicBezTo>
                    <a:pt x="56" y="0"/>
                    <a:pt x="53" y="6"/>
                    <a:pt x="50" y="15"/>
                  </a:cubicBezTo>
                  <a:cubicBezTo>
                    <a:pt x="44" y="7"/>
                    <a:pt x="39" y="4"/>
                    <a:pt x="35" y="5"/>
                  </a:cubicBezTo>
                  <a:cubicBezTo>
                    <a:pt x="32" y="7"/>
                    <a:pt x="31" y="12"/>
                    <a:pt x="31" y="20"/>
                  </a:cubicBezTo>
                  <a:cubicBezTo>
                    <a:pt x="24" y="17"/>
                    <a:pt x="18" y="16"/>
                    <a:pt x="16" y="19"/>
                  </a:cubicBezTo>
                  <a:cubicBezTo>
                    <a:pt x="13" y="21"/>
                    <a:pt x="15" y="28"/>
                    <a:pt x="20" y="37"/>
                  </a:cubicBezTo>
                  <a:cubicBezTo>
                    <a:pt x="10" y="37"/>
                    <a:pt x="3" y="38"/>
                    <a:pt x="2" y="42"/>
                  </a:cubicBezTo>
                  <a:cubicBezTo>
                    <a:pt x="1" y="46"/>
                    <a:pt x="6" y="52"/>
                    <a:pt x="15" y="58"/>
                  </a:cubicBezTo>
                  <a:cubicBezTo>
                    <a:pt x="5" y="62"/>
                    <a:pt x="0" y="67"/>
                    <a:pt x="1" y="71"/>
                  </a:cubicBezTo>
                  <a:cubicBezTo>
                    <a:pt x="1" y="75"/>
                    <a:pt x="5" y="77"/>
                    <a:pt x="12" y="78"/>
                  </a:cubicBezTo>
                  <a:cubicBezTo>
                    <a:pt x="8" y="83"/>
                    <a:pt x="6" y="87"/>
                    <a:pt x="8" y="90"/>
                  </a:cubicBezTo>
                  <a:cubicBezTo>
                    <a:pt x="10" y="94"/>
                    <a:pt x="19" y="93"/>
                    <a:pt x="31" y="89"/>
                  </a:cubicBezTo>
                  <a:cubicBezTo>
                    <a:pt x="29" y="102"/>
                    <a:pt x="29" y="111"/>
                    <a:pt x="33" y="113"/>
                  </a:cubicBezTo>
                  <a:cubicBezTo>
                    <a:pt x="36" y="115"/>
                    <a:pt x="42" y="112"/>
                    <a:pt x="48" y="105"/>
                  </a:cubicBezTo>
                  <a:cubicBezTo>
                    <a:pt x="50" y="114"/>
                    <a:pt x="53" y="119"/>
                    <a:pt x="57" y="119"/>
                  </a:cubicBezTo>
                  <a:cubicBezTo>
                    <a:pt x="61" y="119"/>
                    <a:pt x="64" y="114"/>
                    <a:pt x="67" y="105"/>
                  </a:cubicBezTo>
                  <a:cubicBezTo>
                    <a:pt x="73" y="112"/>
                    <a:pt x="79" y="116"/>
                    <a:pt x="82" y="114"/>
                  </a:cubicBezTo>
                  <a:cubicBezTo>
                    <a:pt x="85" y="113"/>
                    <a:pt x="86" y="107"/>
                    <a:pt x="86" y="99"/>
                  </a:cubicBezTo>
                  <a:cubicBezTo>
                    <a:pt x="93" y="103"/>
                    <a:pt x="99" y="103"/>
                    <a:pt x="101" y="101"/>
                  </a:cubicBezTo>
                  <a:cubicBezTo>
                    <a:pt x="104" y="98"/>
                    <a:pt x="102" y="91"/>
                    <a:pt x="97" y="83"/>
                  </a:cubicBezTo>
                  <a:cubicBezTo>
                    <a:pt x="107" y="83"/>
                    <a:pt x="114" y="81"/>
                    <a:pt x="115" y="77"/>
                  </a:cubicBezTo>
                  <a:cubicBezTo>
                    <a:pt x="116" y="73"/>
                    <a:pt x="111" y="68"/>
                    <a:pt x="102" y="62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82"/>
            <p:cNvSpPr>
              <a:spLocks/>
            </p:cNvSpPr>
            <p:nvPr/>
          </p:nvSpPr>
          <p:spPr bwMode="auto">
            <a:xfrm rot="18200584">
              <a:off x="11387846" y="6491559"/>
              <a:ext cx="82913" cy="91205"/>
            </a:xfrm>
            <a:custGeom>
              <a:avLst/>
              <a:gdLst>
                <a:gd name="T0" fmla="*/ 25 w 30"/>
                <a:gd name="T1" fmla="*/ 23 h 33"/>
                <a:gd name="T2" fmla="*/ 7 w 30"/>
                <a:gd name="T3" fmla="*/ 30 h 33"/>
                <a:gd name="T4" fmla="*/ 4 w 30"/>
                <a:gd name="T5" fmla="*/ 11 h 33"/>
                <a:gd name="T6" fmla="*/ 22 w 30"/>
                <a:gd name="T7" fmla="*/ 4 h 33"/>
                <a:gd name="T8" fmla="*/ 25 w 30"/>
                <a:gd name="T9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33">
                  <a:moveTo>
                    <a:pt x="25" y="23"/>
                  </a:moveTo>
                  <a:cubicBezTo>
                    <a:pt x="21" y="30"/>
                    <a:pt x="13" y="33"/>
                    <a:pt x="7" y="30"/>
                  </a:cubicBezTo>
                  <a:cubicBezTo>
                    <a:pt x="1" y="27"/>
                    <a:pt x="0" y="18"/>
                    <a:pt x="4" y="11"/>
                  </a:cubicBezTo>
                  <a:cubicBezTo>
                    <a:pt x="8" y="3"/>
                    <a:pt x="16" y="0"/>
                    <a:pt x="22" y="4"/>
                  </a:cubicBezTo>
                  <a:cubicBezTo>
                    <a:pt x="28" y="7"/>
                    <a:pt x="30" y="15"/>
                    <a:pt x="25" y="2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84"/>
            <p:cNvSpPr>
              <a:spLocks/>
            </p:cNvSpPr>
            <p:nvPr/>
          </p:nvSpPr>
          <p:spPr bwMode="auto">
            <a:xfrm rot="18654775">
              <a:off x="11285659" y="4098012"/>
              <a:ext cx="439370" cy="430587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56000">
                  <a:schemeClr val="accent2">
                    <a:lumMod val="7500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80"/>
            <p:cNvSpPr>
              <a:spLocks/>
            </p:cNvSpPr>
            <p:nvPr/>
          </p:nvSpPr>
          <p:spPr bwMode="auto">
            <a:xfrm rot="18654775" flipV="1">
              <a:off x="11435559" y="4243519"/>
              <a:ext cx="139573" cy="139573"/>
            </a:xfrm>
            <a:custGeom>
              <a:avLst/>
              <a:gdLst>
                <a:gd name="T0" fmla="*/ 76 w 76"/>
                <a:gd name="T1" fmla="*/ 39 h 76"/>
                <a:gd name="T2" fmla="*/ 67 w 76"/>
                <a:gd name="T3" fmla="*/ 32 h 76"/>
                <a:gd name="T4" fmla="*/ 73 w 76"/>
                <a:gd name="T5" fmla="*/ 23 h 76"/>
                <a:gd name="T6" fmla="*/ 62 w 76"/>
                <a:gd name="T7" fmla="*/ 20 h 76"/>
                <a:gd name="T8" fmla="*/ 63 w 76"/>
                <a:gd name="T9" fmla="*/ 10 h 76"/>
                <a:gd name="T10" fmla="*/ 49 w 76"/>
                <a:gd name="T11" fmla="*/ 15 h 76"/>
                <a:gd name="T12" fmla="*/ 43 w 76"/>
                <a:gd name="T13" fmla="*/ 0 h 76"/>
                <a:gd name="T14" fmla="*/ 37 w 76"/>
                <a:gd name="T15" fmla="*/ 6 h 76"/>
                <a:gd name="T16" fmla="*/ 31 w 76"/>
                <a:gd name="T17" fmla="*/ 0 h 76"/>
                <a:gd name="T18" fmla="*/ 26 w 76"/>
                <a:gd name="T19" fmla="*/ 13 h 76"/>
                <a:gd name="T20" fmla="*/ 13 w 76"/>
                <a:gd name="T21" fmla="*/ 9 h 76"/>
                <a:gd name="T22" fmla="*/ 15 w 76"/>
                <a:gd name="T23" fmla="*/ 21 h 76"/>
                <a:gd name="T24" fmla="*/ 3 w 76"/>
                <a:gd name="T25" fmla="*/ 23 h 76"/>
                <a:gd name="T26" fmla="*/ 8 w 76"/>
                <a:gd name="T27" fmla="*/ 31 h 76"/>
                <a:gd name="T28" fmla="*/ 0 w 76"/>
                <a:gd name="T29" fmla="*/ 37 h 76"/>
                <a:gd name="T30" fmla="*/ 9 w 76"/>
                <a:gd name="T31" fmla="*/ 44 h 76"/>
                <a:gd name="T32" fmla="*/ 3 w 76"/>
                <a:gd name="T33" fmla="*/ 53 h 76"/>
                <a:gd name="T34" fmla="*/ 13 w 76"/>
                <a:gd name="T35" fmla="*/ 56 h 76"/>
                <a:gd name="T36" fmla="*/ 12 w 76"/>
                <a:gd name="T37" fmla="*/ 66 h 76"/>
                <a:gd name="T38" fmla="*/ 27 w 76"/>
                <a:gd name="T39" fmla="*/ 61 h 76"/>
                <a:gd name="T40" fmla="*/ 32 w 76"/>
                <a:gd name="T41" fmla="*/ 76 h 76"/>
                <a:gd name="T42" fmla="*/ 38 w 76"/>
                <a:gd name="T43" fmla="*/ 70 h 76"/>
                <a:gd name="T44" fmla="*/ 45 w 76"/>
                <a:gd name="T45" fmla="*/ 76 h 76"/>
                <a:gd name="T46" fmla="*/ 50 w 76"/>
                <a:gd name="T47" fmla="*/ 63 h 76"/>
                <a:gd name="T48" fmla="*/ 62 w 76"/>
                <a:gd name="T49" fmla="*/ 67 h 76"/>
                <a:gd name="T50" fmla="*/ 61 w 76"/>
                <a:gd name="T51" fmla="*/ 55 h 76"/>
                <a:gd name="T52" fmla="*/ 73 w 76"/>
                <a:gd name="T53" fmla="*/ 53 h 76"/>
                <a:gd name="T54" fmla="*/ 68 w 76"/>
                <a:gd name="T55" fmla="*/ 45 h 76"/>
                <a:gd name="T56" fmla="*/ 76 w 76"/>
                <a:gd name="T57" fmla="*/ 39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6" h="76">
                  <a:moveTo>
                    <a:pt x="76" y="39"/>
                  </a:moveTo>
                  <a:cubicBezTo>
                    <a:pt x="76" y="36"/>
                    <a:pt x="73" y="34"/>
                    <a:pt x="67" y="32"/>
                  </a:cubicBezTo>
                  <a:cubicBezTo>
                    <a:pt x="71" y="28"/>
                    <a:pt x="74" y="25"/>
                    <a:pt x="73" y="23"/>
                  </a:cubicBezTo>
                  <a:cubicBezTo>
                    <a:pt x="72" y="20"/>
                    <a:pt x="68" y="20"/>
                    <a:pt x="62" y="20"/>
                  </a:cubicBezTo>
                  <a:cubicBezTo>
                    <a:pt x="65" y="15"/>
                    <a:pt x="65" y="11"/>
                    <a:pt x="63" y="10"/>
                  </a:cubicBezTo>
                  <a:cubicBezTo>
                    <a:pt x="61" y="8"/>
                    <a:pt x="56" y="10"/>
                    <a:pt x="49" y="15"/>
                  </a:cubicBezTo>
                  <a:cubicBezTo>
                    <a:pt x="48" y="6"/>
                    <a:pt x="46" y="1"/>
                    <a:pt x="43" y="0"/>
                  </a:cubicBezTo>
                  <a:cubicBezTo>
                    <a:pt x="41" y="0"/>
                    <a:pt x="39" y="2"/>
                    <a:pt x="37" y="6"/>
                  </a:cubicBezTo>
                  <a:cubicBezTo>
                    <a:pt x="35" y="2"/>
                    <a:pt x="33" y="0"/>
                    <a:pt x="31" y="0"/>
                  </a:cubicBezTo>
                  <a:cubicBezTo>
                    <a:pt x="28" y="1"/>
                    <a:pt x="26" y="6"/>
                    <a:pt x="26" y="13"/>
                  </a:cubicBezTo>
                  <a:cubicBezTo>
                    <a:pt x="20" y="9"/>
                    <a:pt x="16" y="7"/>
                    <a:pt x="13" y="9"/>
                  </a:cubicBezTo>
                  <a:cubicBezTo>
                    <a:pt x="11" y="10"/>
                    <a:pt x="12" y="15"/>
                    <a:pt x="15" y="21"/>
                  </a:cubicBezTo>
                  <a:cubicBezTo>
                    <a:pt x="8" y="20"/>
                    <a:pt x="4" y="20"/>
                    <a:pt x="3" y="23"/>
                  </a:cubicBezTo>
                  <a:cubicBezTo>
                    <a:pt x="2" y="25"/>
                    <a:pt x="4" y="28"/>
                    <a:pt x="8" y="31"/>
                  </a:cubicBezTo>
                  <a:cubicBezTo>
                    <a:pt x="3" y="33"/>
                    <a:pt x="0" y="35"/>
                    <a:pt x="0" y="37"/>
                  </a:cubicBezTo>
                  <a:cubicBezTo>
                    <a:pt x="0" y="40"/>
                    <a:pt x="3" y="42"/>
                    <a:pt x="9" y="44"/>
                  </a:cubicBezTo>
                  <a:cubicBezTo>
                    <a:pt x="4" y="48"/>
                    <a:pt x="2" y="51"/>
                    <a:pt x="3" y="53"/>
                  </a:cubicBezTo>
                  <a:cubicBezTo>
                    <a:pt x="4" y="56"/>
                    <a:pt x="8" y="56"/>
                    <a:pt x="13" y="56"/>
                  </a:cubicBezTo>
                  <a:cubicBezTo>
                    <a:pt x="11" y="61"/>
                    <a:pt x="10" y="65"/>
                    <a:pt x="12" y="66"/>
                  </a:cubicBezTo>
                  <a:cubicBezTo>
                    <a:pt x="14" y="68"/>
                    <a:pt x="20" y="66"/>
                    <a:pt x="27" y="61"/>
                  </a:cubicBezTo>
                  <a:cubicBezTo>
                    <a:pt x="27" y="70"/>
                    <a:pt x="29" y="75"/>
                    <a:pt x="32" y="76"/>
                  </a:cubicBezTo>
                  <a:cubicBezTo>
                    <a:pt x="34" y="76"/>
                    <a:pt x="36" y="74"/>
                    <a:pt x="38" y="70"/>
                  </a:cubicBezTo>
                  <a:cubicBezTo>
                    <a:pt x="41" y="74"/>
                    <a:pt x="43" y="76"/>
                    <a:pt x="45" y="76"/>
                  </a:cubicBezTo>
                  <a:cubicBezTo>
                    <a:pt x="48" y="75"/>
                    <a:pt x="49" y="70"/>
                    <a:pt x="50" y="63"/>
                  </a:cubicBezTo>
                  <a:cubicBezTo>
                    <a:pt x="55" y="67"/>
                    <a:pt x="60" y="69"/>
                    <a:pt x="62" y="67"/>
                  </a:cubicBezTo>
                  <a:cubicBezTo>
                    <a:pt x="64" y="66"/>
                    <a:pt x="63" y="61"/>
                    <a:pt x="61" y="55"/>
                  </a:cubicBezTo>
                  <a:cubicBezTo>
                    <a:pt x="67" y="56"/>
                    <a:pt x="72" y="56"/>
                    <a:pt x="73" y="53"/>
                  </a:cubicBezTo>
                  <a:cubicBezTo>
                    <a:pt x="74" y="51"/>
                    <a:pt x="72" y="48"/>
                    <a:pt x="68" y="45"/>
                  </a:cubicBezTo>
                  <a:cubicBezTo>
                    <a:pt x="73" y="43"/>
                    <a:pt x="76" y="41"/>
                    <a:pt x="76" y="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84"/>
            <p:cNvSpPr>
              <a:spLocks/>
            </p:cNvSpPr>
            <p:nvPr/>
          </p:nvSpPr>
          <p:spPr bwMode="auto">
            <a:xfrm rot="18200584">
              <a:off x="11789521" y="5396741"/>
              <a:ext cx="93948" cy="92071"/>
            </a:xfrm>
            <a:custGeom>
              <a:avLst/>
              <a:gdLst>
                <a:gd name="T0" fmla="*/ 49 w 50"/>
                <a:gd name="T1" fmla="*/ 26 h 49"/>
                <a:gd name="T2" fmla="*/ 48 w 50"/>
                <a:gd name="T3" fmla="*/ 20 h 49"/>
                <a:gd name="T4" fmla="*/ 47 w 50"/>
                <a:gd name="T5" fmla="*/ 13 h 49"/>
                <a:gd name="T6" fmla="*/ 37 w 50"/>
                <a:gd name="T7" fmla="*/ 7 h 49"/>
                <a:gd name="T8" fmla="*/ 27 w 50"/>
                <a:gd name="T9" fmla="*/ 0 h 49"/>
                <a:gd name="T10" fmla="*/ 20 w 50"/>
                <a:gd name="T11" fmla="*/ 2 h 49"/>
                <a:gd name="T12" fmla="*/ 13 w 50"/>
                <a:gd name="T13" fmla="*/ 3 h 49"/>
                <a:gd name="T14" fmla="*/ 7 w 50"/>
                <a:gd name="T15" fmla="*/ 13 h 49"/>
                <a:gd name="T16" fmla="*/ 0 w 50"/>
                <a:gd name="T17" fmla="*/ 23 h 49"/>
                <a:gd name="T18" fmla="*/ 2 w 50"/>
                <a:gd name="T19" fmla="*/ 30 h 49"/>
                <a:gd name="T20" fmla="*/ 3 w 50"/>
                <a:gd name="T21" fmla="*/ 36 h 49"/>
                <a:gd name="T22" fmla="*/ 13 w 50"/>
                <a:gd name="T23" fmla="*/ 43 h 49"/>
                <a:gd name="T24" fmla="*/ 23 w 50"/>
                <a:gd name="T25" fmla="*/ 49 h 49"/>
                <a:gd name="T26" fmla="*/ 30 w 50"/>
                <a:gd name="T27" fmla="*/ 48 h 49"/>
                <a:gd name="T28" fmla="*/ 37 w 50"/>
                <a:gd name="T29" fmla="*/ 46 h 49"/>
                <a:gd name="T30" fmla="*/ 43 w 50"/>
                <a:gd name="T31" fmla="*/ 37 h 49"/>
                <a:gd name="T32" fmla="*/ 49 w 50"/>
                <a:gd name="T33" fmla="*/ 2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9">
                  <a:moveTo>
                    <a:pt x="49" y="26"/>
                  </a:moveTo>
                  <a:cubicBezTo>
                    <a:pt x="50" y="24"/>
                    <a:pt x="49" y="22"/>
                    <a:pt x="48" y="20"/>
                  </a:cubicBezTo>
                  <a:cubicBezTo>
                    <a:pt x="48" y="17"/>
                    <a:pt x="48" y="15"/>
                    <a:pt x="47" y="13"/>
                  </a:cubicBezTo>
                  <a:cubicBezTo>
                    <a:pt x="45" y="10"/>
                    <a:pt x="41" y="7"/>
                    <a:pt x="37" y="7"/>
                  </a:cubicBezTo>
                  <a:cubicBezTo>
                    <a:pt x="34" y="3"/>
                    <a:pt x="31" y="0"/>
                    <a:pt x="27" y="0"/>
                  </a:cubicBezTo>
                  <a:cubicBezTo>
                    <a:pt x="24" y="0"/>
                    <a:pt x="22" y="1"/>
                    <a:pt x="20" y="2"/>
                  </a:cubicBezTo>
                  <a:cubicBezTo>
                    <a:pt x="18" y="2"/>
                    <a:pt x="15" y="2"/>
                    <a:pt x="13" y="3"/>
                  </a:cubicBezTo>
                  <a:cubicBezTo>
                    <a:pt x="10" y="5"/>
                    <a:pt x="7" y="9"/>
                    <a:pt x="7" y="13"/>
                  </a:cubicBezTo>
                  <a:cubicBezTo>
                    <a:pt x="3" y="16"/>
                    <a:pt x="1" y="19"/>
                    <a:pt x="0" y="23"/>
                  </a:cubicBezTo>
                  <a:cubicBezTo>
                    <a:pt x="0" y="25"/>
                    <a:pt x="1" y="28"/>
                    <a:pt x="2" y="30"/>
                  </a:cubicBezTo>
                  <a:cubicBezTo>
                    <a:pt x="2" y="32"/>
                    <a:pt x="2" y="34"/>
                    <a:pt x="3" y="36"/>
                  </a:cubicBezTo>
                  <a:cubicBezTo>
                    <a:pt x="5" y="40"/>
                    <a:pt x="9" y="42"/>
                    <a:pt x="13" y="43"/>
                  </a:cubicBezTo>
                  <a:cubicBezTo>
                    <a:pt x="16" y="47"/>
                    <a:pt x="19" y="49"/>
                    <a:pt x="23" y="49"/>
                  </a:cubicBezTo>
                  <a:cubicBezTo>
                    <a:pt x="25" y="49"/>
                    <a:pt x="28" y="49"/>
                    <a:pt x="30" y="48"/>
                  </a:cubicBezTo>
                  <a:cubicBezTo>
                    <a:pt x="32" y="48"/>
                    <a:pt x="34" y="48"/>
                    <a:pt x="37" y="46"/>
                  </a:cubicBezTo>
                  <a:cubicBezTo>
                    <a:pt x="40" y="45"/>
                    <a:pt x="42" y="41"/>
                    <a:pt x="43" y="37"/>
                  </a:cubicBezTo>
                  <a:cubicBezTo>
                    <a:pt x="47" y="34"/>
                    <a:pt x="49" y="30"/>
                    <a:pt x="49" y="2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59" name="Group 58"/>
            <p:cNvGrpSpPr/>
            <p:nvPr/>
          </p:nvGrpSpPr>
          <p:grpSpPr>
            <a:xfrm rot="21311827">
              <a:off x="11197677" y="5664822"/>
              <a:ext cx="407354" cy="408816"/>
              <a:chOff x="11057071" y="5480091"/>
              <a:chExt cx="473402" cy="475102"/>
            </a:xfrm>
          </p:grpSpPr>
          <p:sp>
            <p:nvSpPr>
              <p:cNvPr id="65" name="Freeform 83"/>
              <p:cNvSpPr>
                <a:spLocks/>
              </p:cNvSpPr>
              <p:nvPr/>
            </p:nvSpPr>
            <p:spPr bwMode="auto">
              <a:xfrm rot="18488757">
                <a:off x="11056221" y="5480941"/>
                <a:ext cx="475102" cy="473402"/>
              </a:xfrm>
              <a:custGeom>
                <a:avLst/>
                <a:gdLst>
                  <a:gd name="T0" fmla="*/ 133 w 139"/>
                  <a:gd name="T1" fmla="*/ 54 h 138"/>
                  <a:gd name="T2" fmla="*/ 121 w 139"/>
                  <a:gd name="T3" fmla="*/ 42 h 138"/>
                  <a:gd name="T4" fmla="*/ 120 w 139"/>
                  <a:gd name="T5" fmla="*/ 41 h 138"/>
                  <a:gd name="T6" fmla="*/ 120 w 139"/>
                  <a:gd name="T7" fmla="*/ 41 h 138"/>
                  <a:gd name="T8" fmla="*/ 117 w 139"/>
                  <a:gd name="T9" fmla="*/ 24 h 138"/>
                  <a:gd name="T10" fmla="*/ 88 w 139"/>
                  <a:gd name="T11" fmla="*/ 7 h 138"/>
                  <a:gd name="T12" fmla="*/ 54 w 139"/>
                  <a:gd name="T13" fmla="*/ 5 h 138"/>
                  <a:gd name="T14" fmla="*/ 42 w 139"/>
                  <a:gd name="T15" fmla="*/ 18 h 138"/>
                  <a:gd name="T16" fmla="*/ 42 w 139"/>
                  <a:gd name="T17" fmla="*/ 18 h 138"/>
                  <a:gd name="T18" fmla="*/ 41 w 139"/>
                  <a:gd name="T19" fmla="*/ 18 h 138"/>
                  <a:gd name="T20" fmla="*/ 24 w 139"/>
                  <a:gd name="T21" fmla="*/ 21 h 138"/>
                  <a:gd name="T22" fmla="*/ 8 w 139"/>
                  <a:gd name="T23" fmla="*/ 50 h 138"/>
                  <a:gd name="T24" fmla="*/ 5 w 139"/>
                  <a:gd name="T25" fmla="*/ 84 h 138"/>
                  <a:gd name="T26" fmla="*/ 18 w 139"/>
                  <a:gd name="T27" fmla="*/ 96 h 138"/>
                  <a:gd name="T28" fmla="*/ 18 w 139"/>
                  <a:gd name="T29" fmla="*/ 96 h 138"/>
                  <a:gd name="T30" fmla="*/ 19 w 139"/>
                  <a:gd name="T31" fmla="*/ 97 h 138"/>
                  <a:gd name="T32" fmla="*/ 22 w 139"/>
                  <a:gd name="T33" fmla="*/ 114 h 138"/>
                  <a:gd name="T34" fmla="*/ 51 w 139"/>
                  <a:gd name="T35" fmla="*/ 131 h 138"/>
                  <a:gd name="T36" fmla="*/ 84 w 139"/>
                  <a:gd name="T37" fmla="*/ 133 h 138"/>
                  <a:gd name="T38" fmla="*/ 96 w 139"/>
                  <a:gd name="T39" fmla="*/ 120 h 138"/>
                  <a:gd name="T40" fmla="*/ 97 w 139"/>
                  <a:gd name="T41" fmla="*/ 120 h 138"/>
                  <a:gd name="T42" fmla="*/ 97 w 139"/>
                  <a:gd name="T43" fmla="*/ 120 h 138"/>
                  <a:gd name="T44" fmla="*/ 114 w 139"/>
                  <a:gd name="T45" fmla="*/ 117 h 138"/>
                  <a:gd name="T46" fmla="*/ 131 w 139"/>
                  <a:gd name="T47" fmla="*/ 87 h 138"/>
                  <a:gd name="T48" fmla="*/ 133 w 139"/>
                  <a:gd name="T49" fmla="*/ 5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9" h="138">
                    <a:moveTo>
                      <a:pt x="133" y="54"/>
                    </a:moveTo>
                    <a:cubicBezTo>
                      <a:pt x="130" y="49"/>
                      <a:pt x="126" y="45"/>
                      <a:pt x="121" y="42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1" y="35"/>
                      <a:pt x="120" y="29"/>
                      <a:pt x="117" y="24"/>
                    </a:cubicBezTo>
                    <a:cubicBezTo>
                      <a:pt x="112" y="14"/>
                      <a:pt x="101" y="9"/>
                      <a:pt x="88" y="7"/>
                    </a:cubicBezTo>
                    <a:cubicBezTo>
                      <a:pt x="76" y="1"/>
                      <a:pt x="64" y="0"/>
                      <a:pt x="54" y="5"/>
                    </a:cubicBezTo>
                    <a:cubicBezTo>
                      <a:pt x="49" y="8"/>
                      <a:pt x="45" y="12"/>
                      <a:pt x="42" y="18"/>
                    </a:cubicBezTo>
                    <a:cubicBezTo>
                      <a:pt x="42" y="18"/>
                      <a:pt x="42" y="18"/>
                      <a:pt x="42" y="18"/>
                    </a:cubicBezTo>
                    <a:cubicBezTo>
                      <a:pt x="41" y="18"/>
                      <a:pt x="41" y="18"/>
                      <a:pt x="41" y="18"/>
                    </a:cubicBezTo>
                    <a:cubicBezTo>
                      <a:pt x="35" y="17"/>
                      <a:pt x="30" y="18"/>
                      <a:pt x="24" y="21"/>
                    </a:cubicBezTo>
                    <a:cubicBezTo>
                      <a:pt x="15" y="26"/>
                      <a:pt x="9" y="37"/>
                      <a:pt x="8" y="50"/>
                    </a:cubicBezTo>
                    <a:cubicBezTo>
                      <a:pt x="1" y="62"/>
                      <a:pt x="0" y="74"/>
                      <a:pt x="5" y="84"/>
                    </a:cubicBezTo>
                    <a:cubicBezTo>
                      <a:pt x="8" y="89"/>
                      <a:pt x="13" y="93"/>
                      <a:pt x="18" y="96"/>
                    </a:cubicBezTo>
                    <a:cubicBezTo>
                      <a:pt x="18" y="96"/>
                      <a:pt x="18" y="96"/>
                      <a:pt x="18" y="96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8" y="103"/>
                      <a:pt x="19" y="109"/>
                      <a:pt x="22" y="114"/>
                    </a:cubicBezTo>
                    <a:cubicBezTo>
                      <a:pt x="27" y="124"/>
                      <a:pt x="38" y="129"/>
                      <a:pt x="51" y="131"/>
                    </a:cubicBezTo>
                    <a:cubicBezTo>
                      <a:pt x="63" y="137"/>
                      <a:pt x="75" y="138"/>
                      <a:pt x="84" y="133"/>
                    </a:cubicBezTo>
                    <a:cubicBezTo>
                      <a:pt x="90" y="130"/>
                      <a:pt x="94" y="126"/>
                      <a:pt x="96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97" y="120"/>
                      <a:pt x="97" y="120"/>
                      <a:pt x="97" y="120"/>
                    </a:cubicBezTo>
                    <a:cubicBezTo>
                      <a:pt x="103" y="120"/>
                      <a:pt x="109" y="120"/>
                      <a:pt x="114" y="117"/>
                    </a:cubicBezTo>
                    <a:cubicBezTo>
                      <a:pt x="124" y="111"/>
                      <a:pt x="130" y="101"/>
                      <a:pt x="131" y="87"/>
                    </a:cubicBezTo>
                    <a:cubicBezTo>
                      <a:pt x="137" y="76"/>
                      <a:pt x="139" y="64"/>
                      <a:pt x="133" y="5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80"/>
              <p:cNvSpPr>
                <a:spLocks/>
              </p:cNvSpPr>
              <p:nvPr/>
            </p:nvSpPr>
            <p:spPr bwMode="auto">
              <a:xfrm rot="18488757">
                <a:off x="11172328" y="5596198"/>
                <a:ext cx="242888" cy="242888"/>
              </a:xfrm>
              <a:custGeom>
                <a:avLst/>
                <a:gdLst>
                  <a:gd name="T0" fmla="*/ 76 w 76"/>
                  <a:gd name="T1" fmla="*/ 39 h 76"/>
                  <a:gd name="T2" fmla="*/ 67 w 76"/>
                  <a:gd name="T3" fmla="*/ 32 h 76"/>
                  <a:gd name="T4" fmla="*/ 73 w 76"/>
                  <a:gd name="T5" fmla="*/ 23 h 76"/>
                  <a:gd name="T6" fmla="*/ 62 w 76"/>
                  <a:gd name="T7" fmla="*/ 20 h 76"/>
                  <a:gd name="T8" fmla="*/ 63 w 76"/>
                  <a:gd name="T9" fmla="*/ 10 h 76"/>
                  <a:gd name="T10" fmla="*/ 49 w 76"/>
                  <a:gd name="T11" fmla="*/ 15 h 76"/>
                  <a:gd name="T12" fmla="*/ 43 w 76"/>
                  <a:gd name="T13" fmla="*/ 0 h 76"/>
                  <a:gd name="T14" fmla="*/ 37 w 76"/>
                  <a:gd name="T15" fmla="*/ 6 h 76"/>
                  <a:gd name="T16" fmla="*/ 31 w 76"/>
                  <a:gd name="T17" fmla="*/ 0 h 76"/>
                  <a:gd name="T18" fmla="*/ 26 w 76"/>
                  <a:gd name="T19" fmla="*/ 13 h 76"/>
                  <a:gd name="T20" fmla="*/ 13 w 76"/>
                  <a:gd name="T21" fmla="*/ 9 h 76"/>
                  <a:gd name="T22" fmla="*/ 15 w 76"/>
                  <a:gd name="T23" fmla="*/ 21 h 76"/>
                  <a:gd name="T24" fmla="*/ 3 w 76"/>
                  <a:gd name="T25" fmla="*/ 23 h 76"/>
                  <a:gd name="T26" fmla="*/ 8 w 76"/>
                  <a:gd name="T27" fmla="*/ 31 h 76"/>
                  <a:gd name="T28" fmla="*/ 0 w 76"/>
                  <a:gd name="T29" fmla="*/ 37 h 76"/>
                  <a:gd name="T30" fmla="*/ 9 w 76"/>
                  <a:gd name="T31" fmla="*/ 44 h 76"/>
                  <a:gd name="T32" fmla="*/ 3 w 76"/>
                  <a:gd name="T33" fmla="*/ 53 h 76"/>
                  <a:gd name="T34" fmla="*/ 13 w 76"/>
                  <a:gd name="T35" fmla="*/ 56 h 76"/>
                  <a:gd name="T36" fmla="*/ 12 w 76"/>
                  <a:gd name="T37" fmla="*/ 66 h 76"/>
                  <a:gd name="T38" fmla="*/ 27 w 76"/>
                  <a:gd name="T39" fmla="*/ 61 h 76"/>
                  <a:gd name="T40" fmla="*/ 32 w 76"/>
                  <a:gd name="T41" fmla="*/ 76 h 76"/>
                  <a:gd name="T42" fmla="*/ 38 w 76"/>
                  <a:gd name="T43" fmla="*/ 70 h 76"/>
                  <a:gd name="T44" fmla="*/ 45 w 76"/>
                  <a:gd name="T45" fmla="*/ 76 h 76"/>
                  <a:gd name="T46" fmla="*/ 50 w 76"/>
                  <a:gd name="T47" fmla="*/ 63 h 76"/>
                  <a:gd name="T48" fmla="*/ 62 w 76"/>
                  <a:gd name="T49" fmla="*/ 67 h 76"/>
                  <a:gd name="T50" fmla="*/ 61 w 76"/>
                  <a:gd name="T51" fmla="*/ 55 h 76"/>
                  <a:gd name="T52" fmla="*/ 73 w 76"/>
                  <a:gd name="T53" fmla="*/ 53 h 76"/>
                  <a:gd name="T54" fmla="*/ 68 w 76"/>
                  <a:gd name="T55" fmla="*/ 45 h 76"/>
                  <a:gd name="T56" fmla="*/ 76 w 76"/>
                  <a:gd name="T57" fmla="*/ 39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6" h="76">
                    <a:moveTo>
                      <a:pt x="76" y="39"/>
                    </a:moveTo>
                    <a:cubicBezTo>
                      <a:pt x="76" y="36"/>
                      <a:pt x="73" y="34"/>
                      <a:pt x="67" y="32"/>
                    </a:cubicBezTo>
                    <a:cubicBezTo>
                      <a:pt x="71" y="28"/>
                      <a:pt x="74" y="25"/>
                      <a:pt x="73" y="23"/>
                    </a:cubicBezTo>
                    <a:cubicBezTo>
                      <a:pt x="72" y="20"/>
                      <a:pt x="68" y="20"/>
                      <a:pt x="62" y="20"/>
                    </a:cubicBezTo>
                    <a:cubicBezTo>
                      <a:pt x="65" y="15"/>
                      <a:pt x="65" y="11"/>
                      <a:pt x="63" y="10"/>
                    </a:cubicBezTo>
                    <a:cubicBezTo>
                      <a:pt x="61" y="8"/>
                      <a:pt x="56" y="10"/>
                      <a:pt x="49" y="15"/>
                    </a:cubicBezTo>
                    <a:cubicBezTo>
                      <a:pt x="48" y="6"/>
                      <a:pt x="46" y="1"/>
                      <a:pt x="43" y="0"/>
                    </a:cubicBezTo>
                    <a:cubicBezTo>
                      <a:pt x="41" y="0"/>
                      <a:pt x="39" y="2"/>
                      <a:pt x="37" y="6"/>
                    </a:cubicBezTo>
                    <a:cubicBezTo>
                      <a:pt x="35" y="2"/>
                      <a:pt x="33" y="0"/>
                      <a:pt x="31" y="0"/>
                    </a:cubicBezTo>
                    <a:cubicBezTo>
                      <a:pt x="28" y="1"/>
                      <a:pt x="26" y="6"/>
                      <a:pt x="26" y="13"/>
                    </a:cubicBezTo>
                    <a:cubicBezTo>
                      <a:pt x="20" y="9"/>
                      <a:pt x="16" y="7"/>
                      <a:pt x="13" y="9"/>
                    </a:cubicBezTo>
                    <a:cubicBezTo>
                      <a:pt x="11" y="10"/>
                      <a:pt x="12" y="15"/>
                      <a:pt x="15" y="21"/>
                    </a:cubicBezTo>
                    <a:cubicBezTo>
                      <a:pt x="8" y="20"/>
                      <a:pt x="4" y="20"/>
                      <a:pt x="3" y="23"/>
                    </a:cubicBezTo>
                    <a:cubicBezTo>
                      <a:pt x="2" y="25"/>
                      <a:pt x="4" y="28"/>
                      <a:pt x="8" y="31"/>
                    </a:cubicBezTo>
                    <a:cubicBezTo>
                      <a:pt x="3" y="33"/>
                      <a:pt x="0" y="35"/>
                      <a:pt x="0" y="37"/>
                    </a:cubicBezTo>
                    <a:cubicBezTo>
                      <a:pt x="0" y="40"/>
                      <a:pt x="3" y="42"/>
                      <a:pt x="9" y="44"/>
                    </a:cubicBezTo>
                    <a:cubicBezTo>
                      <a:pt x="4" y="48"/>
                      <a:pt x="2" y="51"/>
                      <a:pt x="3" y="53"/>
                    </a:cubicBezTo>
                    <a:cubicBezTo>
                      <a:pt x="4" y="56"/>
                      <a:pt x="8" y="56"/>
                      <a:pt x="13" y="56"/>
                    </a:cubicBezTo>
                    <a:cubicBezTo>
                      <a:pt x="11" y="61"/>
                      <a:pt x="10" y="65"/>
                      <a:pt x="12" y="66"/>
                    </a:cubicBezTo>
                    <a:cubicBezTo>
                      <a:pt x="14" y="68"/>
                      <a:pt x="20" y="66"/>
                      <a:pt x="27" y="61"/>
                    </a:cubicBezTo>
                    <a:cubicBezTo>
                      <a:pt x="27" y="70"/>
                      <a:pt x="29" y="75"/>
                      <a:pt x="32" y="76"/>
                    </a:cubicBezTo>
                    <a:cubicBezTo>
                      <a:pt x="34" y="76"/>
                      <a:pt x="36" y="74"/>
                      <a:pt x="38" y="70"/>
                    </a:cubicBezTo>
                    <a:cubicBezTo>
                      <a:pt x="41" y="74"/>
                      <a:pt x="43" y="76"/>
                      <a:pt x="45" y="76"/>
                    </a:cubicBezTo>
                    <a:cubicBezTo>
                      <a:pt x="48" y="75"/>
                      <a:pt x="49" y="70"/>
                      <a:pt x="50" y="63"/>
                    </a:cubicBezTo>
                    <a:cubicBezTo>
                      <a:pt x="55" y="67"/>
                      <a:pt x="60" y="69"/>
                      <a:pt x="62" y="67"/>
                    </a:cubicBezTo>
                    <a:cubicBezTo>
                      <a:pt x="64" y="66"/>
                      <a:pt x="63" y="61"/>
                      <a:pt x="61" y="55"/>
                    </a:cubicBezTo>
                    <a:cubicBezTo>
                      <a:pt x="67" y="56"/>
                      <a:pt x="72" y="56"/>
                      <a:pt x="73" y="53"/>
                    </a:cubicBezTo>
                    <a:cubicBezTo>
                      <a:pt x="74" y="51"/>
                      <a:pt x="72" y="48"/>
                      <a:pt x="68" y="45"/>
                    </a:cubicBezTo>
                    <a:cubicBezTo>
                      <a:pt x="73" y="43"/>
                      <a:pt x="76" y="41"/>
                      <a:pt x="76" y="3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84"/>
              <p:cNvSpPr>
                <a:spLocks/>
              </p:cNvSpPr>
              <p:nvPr/>
            </p:nvSpPr>
            <p:spPr bwMode="auto">
              <a:xfrm rot="18488757">
                <a:off x="11244787" y="5668863"/>
                <a:ext cx="105896" cy="103780"/>
              </a:xfrm>
              <a:custGeom>
                <a:avLst/>
                <a:gdLst>
                  <a:gd name="T0" fmla="*/ 49 w 50"/>
                  <a:gd name="T1" fmla="*/ 26 h 49"/>
                  <a:gd name="T2" fmla="*/ 48 w 50"/>
                  <a:gd name="T3" fmla="*/ 20 h 49"/>
                  <a:gd name="T4" fmla="*/ 47 w 50"/>
                  <a:gd name="T5" fmla="*/ 13 h 49"/>
                  <a:gd name="T6" fmla="*/ 37 w 50"/>
                  <a:gd name="T7" fmla="*/ 7 h 49"/>
                  <a:gd name="T8" fmla="*/ 27 w 50"/>
                  <a:gd name="T9" fmla="*/ 0 h 49"/>
                  <a:gd name="T10" fmla="*/ 20 w 50"/>
                  <a:gd name="T11" fmla="*/ 2 h 49"/>
                  <a:gd name="T12" fmla="*/ 13 w 50"/>
                  <a:gd name="T13" fmla="*/ 3 h 49"/>
                  <a:gd name="T14" fmla="*/ 7 w 50"/>
                  <a:gd name="T15" fmla="*/ 13 h 49"/>
                  <a:gd name="T16" fmla="*/ 0 w 50"/>
                  <a:gd name="T17" fmla="*/ 23 h 49"/>
                  <a:gd name="T18" fmla="*/ 2 w 50"/>
                  <a:gd name="T19" fmla="*/ 30 h 49"/>
                  <a:gd name="T20" fmla="*/ 3 w 50"/>
                  <a:gd name="T21" fmla="*/ 36 h 49"/>
                  <a:gd name="T22" fmla="*/ 13 w 50"/>
                  <a:gd name="T23" fmla="*/ 43 h 49"/>
                  <a:gd name="T24" fmla="*/ 23 w 50"/>
                  <a:gd name="T25" fmla="*/ 49 h 49"/>
                  <a:gd name="T26" fmla="*/ 30 w 50"/>
                  <a:gd name="T27" fmla="*/ 48 h 49"/>
                  <a:gd name="T28" fmla="*/ 37 w 50"/>
                  <a:gd name="T29" fmla="*/ 46 h 49"/>
                  <a:gd name="T30" fmla="*/ 43 w 50"/>
                  <a:gd name="T31" fmla="*/ 37 h 49"/>
                  <a:gd name="T32" fmla="*/ 49 w 50"/>
                  <a:gd name="T33" fmla="*/ 2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0" h="49">
                    <a:moveTo>
                      <a:pt x="49" y="26"/>
                    </a:moveTo>
                    <a:cubicBezTo>
                      <a:pt x="50" y="24"/>
                      <a:pt x="49" y="22"/>
                      <a:pt x="48" y="20"/>
                    </a:cubicBezTo>
                    <a:cubicBezTo>
                      <a:pt x="48" y="17"/>
                      <a:pt x="48" y="15"/>
                      <a:pt x="47" y="13"/>
                    </a:cubicBezTo>
                    <a:cubicBezTo>
                      <a:pt x="45" y="10"/>
                      <a:pt x="41" y="7"/>
                      <a:pt x="37" y="7"/>
                    </a:cubicBezTo>
                    <a:cubicBezTo>
                      <a:pt x="34" y="3"/>
                      <a:pt x="31" y="0"/>
                      <a:pt x="27" y="0"/>
                    </a:cubicBezTo>
                    <a:cubicBezTo>
                      <a:pt x="24" y="0"/>
                      <a:pt x="22" y="1"/>
                      <a:pt x="20" y="2"/>
                    </a:cubicBezTo>
                    <a:cubicBezTo>
                      <a:pt x="18" y="2"/>
                      <a:pt x="15" y="2"/>
                      <a:pt x="13" y="3"/>
                    </a:cubicBezTo>
                    <a:cubicBezTo>
                      <a:pt x="10" y="5"/>
                      <a:pt x="7" y="9"/>
                      <a:pt x="7" y="13"/>
                    </a:cubicBezTo>
                    <a:cubicBezTo>
                      <a:pt x="3" y="16"/>
                      <a:pt x="1" y="19"/>
                      <a:pt x="0" y="23"/>
                    </a:cubicBezTo>
                    <a:cubicBezTo>
                      <a:pt x="0" y="25"/>
                      <a:pt x="1" y="28"/>
                      <a:pt x="2" y="30"/>
                    </a:cubicBezTo>
                    <a:cubicBezTo>
                      <a:pt x="2" y="32"/>
                      <a:pt x="2" y="34"/>
                      <a:pt x="3" y="36"/>
                    </a:cubicBezTo>
                    <a:cubicBezTo>
                      <a:pt x="5" y="40"/>
                      <a:pt x="9" y="42"/>
                      <a:pt x="13" y="43"/>
                    </a:cubicBezTo>
                    <a:cubicBezTo>
                      <a:pt x="16" y="47"/>
                      <a:pt x="19" y="49"/>
                      <a:pt x="23" y="49"/>
                    </a:cubicBezTo>
                    <a:cubicBezTo>
                      <a:pt x="25" y="49"/>
                      <a:pt x="28" y="49"/>
                      <a:pt x="30" y="48"/>
                    </a:cubicBezTo>
                    <a:cubicBezTo>
                      <a:pt x="32" y="48"/>
                      <a:pt x="34" y="48"/>
                      <a:pt x="37" y="46"/>
                    </a:cubicBezTo>
                    <a:cubicBezTo>
                      <a:pt x="40" y="45"/>
                      <a:pt x="42" y="41"/>
                      <a:pt x="43" y="37"/>
                    </a:cubicBezTo>
                    <a:cubicBezTo>
                      <a:pt x="47" y="34"/>
                      <a:pt x="49" y="30"/>
                      <a:pt x="49" y="2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 rot="21311827">
              <a:off x="10666412" y="5053297"/>
              <a:ext cx="643645" cy="641225"/>
              <a:chOff x="10472909" y="4641517"/>
              <a:chExt cx="895542" cy="892175"/>
            </a:xfrm>
          </p:grpSpPr>
          <p:sp>
            <p:nvSpPr>
              <p:cNvPr id="61" name="Freeform 32"/>
              <p:cNvSpPr>
                <a:spLocks/>
              </p:cNvSpPr>
              <p:nvPr/>
            </p:nvSpPr>
            <p:spPr bwMode="auto">
              <a:xfrm rot="17579822">
                <a:off x="10474592" y="4639834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33"/>
              <p:cNvSpPr>
                <a:spLocks/>
              </p:cNvSpPr>
              <p:nvPr/>
            </p:nvSpPr>
            <p:spPr bwMode="auto">
              <a:xfrm rot="17579822">
                <a:off x="10640041" y="4805497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32"/>
              <p:cNvSpPr>
                <a:spLocks/>
              </p:cNvSpPr>
              <p:nvPr/>
            </p:nvSpPr>
            <p:spPr bwMode="auto">
              <a:xfrm rot="17579822">
                <a:off x="10728400" y="4894600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Oval 63"/>
              <p:cNvSpPr/>
              <p:nvPr/>
            </p:nvSpPr>
            <p:spPr>
              <a:xfrm rot="17579822" flipH="1">
                <a:off x="10844479" y="5011405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709738"/>
            <a:ext cx="9144000" cy="2862262"/>
          </a:xfrm>
        </p:spPr>
        <p:txBody>
          <a:bodyPr anchor="b"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89463"/>
            <a:ext cx="9144000" cy="12801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3316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04999"/>
            <a:ext cx="4389120" cy="41148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4999"/>
            <a:ext cx="4389120" cy="41148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B7E7D-B1C3-4D38-A3E7-DB661474DFA3}" type="datetime1">
              <a:rPr lang="en-US" smtClean="0"/>
              <a:t>6/18/2024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528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905000"/>
            <a:ext cx="4389120" cy="68310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588106"/>
            <a:ext cx="4389120" cy="34316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905000"/>
            <a:ext cx="4389120" cy="68310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588106"/>
            <a:ext cx="4389120" cy="343169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5A98-BAEE-4D67-82E9-CE341A8B1BD7}" type="datetime1">
              <a:rPr lang="en-US" smtClean="0"/>
              <a:t>6/18/2024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04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F3676-3175-4B01-98B5-6DAE028379AE}" type="datetime1">
              <a:rPr lang="en-US" smtClean="0"/>
              <a:t>6/18/2024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FE93-8C9D-445F-8DF8-8B1CC97CC7C0}" type="datetime1">
              <a:rPr lang="en-US" smtClean="0"/>
              <a:t>6/18/2024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8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Freeform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248" y="1996440"/>
            <a:ext cx="3200400" cy="219456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8200"/>
            <a:ext cx="6400800" cy="5181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7724" y="4258426"/>
            <a:ext cx="3203448" cy="1761373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4EF1E-763C-49B4-B17B-F97011BFC2C2}" type="datetime1">
              <a:rPr lang="en-US" smtClean="0"/>
              <a:t>6/18/2024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36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9" name="Freeform 44"/>
            <p:cNvSpPr>
              <a:spLocks/>
            </p:cNvSpPr>
            <p:nvPr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45"/>
            <p:cNvSpPr>
              <a:spLocks noChangeShapeType="1"/>
            </p:cNvSpPr>
            <p:nvPr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6"/>
            <p:cNvSpPr>
              <a:spLocks/>
            </p:cNvSpPr>
            <p:nvPr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47"/>
            <p:cNvSpPr>
              <a:spLocks/>
            </p:cNvSpPr>
            <p:nvPr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8"/>
            <p:cNvSpPr>
              <a:spLocks/>
            </p:cNvSpPr>
            <p:nvPr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9"/>
            <p:cNvSpPr>
              <a:spLocks/>
            </p:cNvSpPr>
            <p:nvPr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9248" y="1993392"/>
            <a:ext cx="3200400" cy="2194560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title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838198" y="838200"/>
            <a:ext cx="6400800" cy="5181600"/>
          </a:xfrm>
          <a:solidFill>
            <a:schemeClr val="bg2">
              <a:lumMod val="90000"/>
            </a:schemeClr>
          </a:solidFill>
          <a:ln w="76200">
            <a:solidFill>
              <a:schemeClr val="bg1"/>
            </a:solidFill>
            <a:miter lim="800000"/>
          </a:ln>
        </p:spPr>
        <p:txBody>
          <a:bodyPr tIns="36576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9248" y="4255008"/>
            <a:ext cx="3200400" cy="1764792"/>
          </a:xfrm>
        </p:spPr>
        <p:txBody>
          <a:bodyPr/>
          <a:lstStyle>
            <a:lvl1pPr marL="0" indent="0">
              <a:spcBef>
                <a:spcPts val="10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FDC-A43D-4B5A-B091-F5339D0144BE}" type="datetime1">
              <a:rPr lang="en-US" smtClean="0"/>
              <a:t>6/18/2024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FD59D-33F1-4A76-843D-E67207CAFE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4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66000"/>
                <a:lumOff val="34000"/>
              </a:schemeClr>
            </a:gs>
            <a:gs pos="62000">
              <a:schemeClr val="bg2">
                <a:lumMod val="90000"/>
              </a:schemeClr>
            </a:gs>
            <a:gs pos="74000">
              <a:schemeClr val="bg2">
                <a:lumMod val="90000"/>
              </a:schemeClr>
            </a:gs>
            <a:gs pos="100000">
              <a:schemeClr val="bg2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 userDrawn="1"/>
        </p:nvGrpSpPr>
        <p:grpSpPr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38" name="Freeform 44"/>
            <p:cNvSpPr>
              <a:spLocks/>
            </p:cNvSpPr>
            <p:nvPr userDrawn="1"/>
          </p:nvSpPr>
          <p:spPr bwMode="auto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Line 45"/>
            <p:cNvSpPr>
              <a:spLocks noChangeShapeType="1"/>
            </p:cNvSpPr>
            <p:nvPr userDrawn="1"/>
          </p:nvSpPr>
          <p:spPr bwMode="auto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46"/>
            <p:cNvSpPr>
              <a:spLocks/>
            </p:cNvSpPr>
            <p:nvPr userDrawn="1"/>
          </p:nvSpPr>
          <p:spPr bwMode="auto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47"/>
            <p:cNvSpPr>
              <a:spLocks/>
            </p:cNvSpPr>
            <p:nvPr userDrawn="1"/>
          </p:nvSpPr>
          <p:spPr bwMode="auto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48"/>
            <p:cNvSpPr>
              <a:spLocks/>
            </p:cNvSpPr>
            <p:nvPr userDrawn="1"/>
          </p:nvSpPr>
          <p:spPr bwMode="auto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49"/>
            <p:cNvSpPr>
              <a:spLocks/>
            </p:cNvSpPr>
            <p:nvPr userDrawn="1"/>
          </p:nvSpPr>
          <p:spPr bwMode="auto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/>
            <p:cNvSpPr>
              <a:spLocks/>
            </p:cNvSpPr>
            <p:nvPr userDrawn="1"/>
          </p:nvSpPr>
          <p:spPr bwMode="auto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6"/>
            <p:cNvSpPr>
              <a:spLocks/>
            </p:cNvSpPr>
            <p:nvPr userDrawn="1"/>
          </p:nvSpPr>
          <p:spPr bwMode="auto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8"/>
            <p:cNvSpPr>
              <a:spLocks/>
            </p:cNvSpPr>
            <p:nvPr userDrawn="1"/>
          </p:nvSpPr>
          <p:spPr bwMode="auto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62" name="Group 61"/>
          <p:cNvGrpSpPr/>
          <p:nvPr userDrawn="1"/>
        </p:nvGrpSpPr>
        <p:grpSpPr>
          <a:xfrm>
            <a:off x="44450" y="1370013"/>
            <a:ext cx="1198563" cy="5487987"/>
            <a:chOff x="44450" y="1370013"/>
            <a:chExt cx="1198563" cy="5487987"/>
          </a:xfrm>
        </p:grpSpPr>
        <p:sp>
          <p:nvSpPr>
            <p:cNvPr id="9" name="Freeform 5"/>
            <p:cNvSpPr>
              <a:spLocks/>
            </p:cNvSpPr>
            <p:nvPr userDrawn="1"/>
          </p:nvSpPr>
          <p:spPr bwMode="auto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Line 6"/>
            <p:cNvSpPr>
              <a:spLocks noChangeShapeType="1"/>
            </p:cNvSpPr>
            <p:nvPr userDrawn="1"/>
          </p:nvSpPr>
          <p:spPr bwMode="auto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8"/>
            <p:cNvSpPr>
              <a:spLocks/>
            </p:cNvSpPr>
            <p:nvPr userDrawn="1"/>
          </p:nvSpPr>
          <p:spPr bwMode="auto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 userDrawn="1"/>
          </p:nvSpPr>
          <p:spPr bwMode="auto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13"/>
            <p:cNvSpPr>
              <a:spLocks/>
            </p:cNvSpPr>
            <p:nvPr userDrawn="1"/>
          </p:nvSpPr>
          <p:spPr bwMode="auto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 userDrawn="1"/>
          </p:nvSpPr>
          <p:spPr bwMode="auto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Line 14"/>
            <p:cNvSpPr>
              <a:spLocks noChangeShapeType="1"/>
            </p:cNvSpPr>
            <p:nvPr userDrawn="1"/>
          </p:nvSpPr>
          <p:spPr bwMode="auto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7"/>
            <p:cNvSpPr>
              <a:spLocks/>
            </p:cNvSpPr>
            <p:nvPr userDrawn="1"/>
          </p:nvSpPr>
          <p:spPr bwMode="auto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 userDrawn="1"/>
          </p:nvSpPr>
          <p:spPr bwMode="auto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 userDrawn="1"/>
          </p:nvSpPr>
          <p:spPr bwMode="auto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 userDrawn="1"/>
          </p:nvSpPr>
          <p:spPr bwMode="auto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 userDrawn="1"/>
          </p:nvSpPr>
          <p:spPr bwMode="auto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 userDrawn="1"/>
          </p:nvSpPr>
          <p:spPr bwMode="auto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24"/>
            <p:cNvSpPr>
              <a:spLocks/>
            </p:cNvSpPr>
            <p:nvPr userDrawn="1"/>
          </p:nvSpPr>
          <p:spPr bwMode="auto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Line 27"/>
            <p:cNvSpPr>
              <a:spLocks noChangeShapeType="1"/>
            </p:cNvSpPr>
            <p:nvPr userDrawn="1"/>
          </p:nvSpPr>
          <p:spPr bwMode="auto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6"/>
            <p:cNvSpPr>
              <a:spLocks/>
            </p:cNvSpPr>
            <p:nvPr userDrawn="1"/>
          </p:nvSpPr>
          <p:spPr bwMode="auto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8" name="Group 27"/>
            <p:cNvGrpSpPr/>
            <p:nvPr userDrawn="1"/>
          </p:nvGrpSpPr>
          <p:grpSpPr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29" name="Freeform 28"/>
              <p:cNvSpPr>
                <a:spLocks/>
              </p:cNvSpPr>
              <p:nvPr userDrawn="1"/>
            </p:nvSpPr>
            <p:spPr bwMode="auto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9"/>
              <p:cNvSpPr>
                <a:spLocks/>
              </p:cNvSpPr>
              <p:nvPr userDrawn="1"/>
            </p:nvSpPr>
            <p:spPr bwMode="auto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1" name="Oval 30"/>
            <p:cNvSpPr>
              <a:spLocks noChangeArrowheads="1"/>
            </p:cNvSpPr>
            <p:nvPr userDrawn="1"/>
          </p:nvSpPr>
          <p:spPr bwMode="auto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31"/>
            <p:cNvSpPr>
              <a:spLocks/>
            </p:cNvSpPr>
            <p:nvPr userDrawn="1"/>
          </p:nvSpPr>
          <p:spPr bwMode="auto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32"/>
            <p:cNvSpPr>
              <a:spLocks/>
            </p:cNvSpPr>
            <p:nvPr userDrawn="1"/>
          </p:nvSpPr>
          <p:spPr bwMode="auto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33"/>
            <p:cNvSpPr>
              <a:spLocks/>
            </p:cNvSpPr>
            <p:nvPr userDrawn="1"/>
          </p:nvSpPr>
          <p:spPr bwMode="auto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8"/>
            <p:cNvSpPr>
              <a:spLocks/>
            </p:cNvSpPr>
            <p:nvPr userDrawn="1"/>
          </p:nvSpPr>
          <p:spPr bwMode="auto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9"/>
            <p:cNvSpPr>
              <a:spLocks/>
            </p:cNvSpPr>
            <p:nvPr userDrawn="1"/>
          </p:nvSpPr>
          <p:spPr bwMode="auto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40"/>
            <p:cNvSpPr>
              <a:spLocks/>
            </p:cNvSpPr>
            <p:nvPr userDrawn="1"/>
          </p:nvSpPr>
          <p:spPr bwMode="auto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Oval 33"/>
            <p:cNvSpPr>
              <a:spLocks noChangeArrowheads="1"/>
            </p:cNvSpPr>
            <p:nvPr userDrawn="1"/>
          </p:nvSpPr>
          <p:spPr bwMode="auto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8"/>
            <p:cNvSpPr>
              <a:spLocks/>
            </p:cNvSpPr>
            <p:nvPr userDrawn="1"/>
          </p:nvSpPr>
          <p:spPr bwMode="auto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49" name="Group 48"/>
            <p:cNvGrpSpPr/>
            <p:nvPr userDrawn="1"/>
          </p:nvGrpSpPr>
          <p:grpSpPr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0" name="Freeform 5"/>
              <p:cNvSpPr>
                <a:spLocks/>
              </p:cNvSpPr>
              <p:nvPr userDrawn="1"/>
            </p:nvSpPr>
            <p:spPr bwMode="auto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6"/>
              <p:cNvSpPr>
                <a:spLocks noChangeShapeType="1"/>
              </p:cNvSpPr>
              <p:nvPr userDrawn="1"/>
            </p:nvSpPr>
            <p:spPr bwMode="auto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32"/>
              <p:cNvSpPr>
                <a:spLocks/>
              </p:cNvSpPr>
              <p:nvPr userDrawn="1"/>
            </p:nvSpPr>
            <p:spPr bwMode="auto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33"/>
              <p:cNvSpPr>
                <a:spLocks/>
              </p:cNvSpPr>
              <p:nvPr userDrawn="1"/>
            </p:nvSpPr>
            <p:spPr bwMode="auto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32"/>
              <p:cNvSpPr>
                <a:spLocks/>
              </p:cNvSpPr>
              <p:nvPr userDrawn="1"/>
            </p:nvSpPr>
            <p:spPr bwMode="auto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Oval 54"/>
              <p:cNvSpPr/>
              <p:nvPr userDrawn="1"/>
            </p:nvSpPr>
            <p:spPr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/>
            <p:cNvGrpSpPr/>
            <p:nvPr userDrawn="1"/>
          </p:nvGrpSpPr>
          <p:grpSpPr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57" name="Freeform 56"/>
              <p:cNvSpPr>
                <a:spLocks/>
              </p:cNvSpPr>
              <p:nvPr userDrawn="1"/>
            </p:nvSpPr>
            <p:spPr bwMode="auto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35"/>
              <p:cNvSpPr>
                <a:spLocks/>
              </p:cNvSpPr>
              <p:nvPr userDrawn="1"/>
            </p:nvSpPr>
            <p:spPr bwMode="auto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41"/>
              <p:cNvSpPr>
                <a:spLocks/>
              </p:cNvSpPr>
              <p:nvPr userDrawn="1"/>
            </p:nvSpPr>
            <p:spPr bwMode="auto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41"/>
              <p:cNvSpPr>
                <a:spLocks/>
              </p:cNvSpPr>
              <p:nvPr userDrawn="1"/>
            </p:nvSpPr>
            <p:spPr bwMode="auto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42"/>
              <p:cNvSpPr>
                <a:spLocks/>
              </p:cNvSpPr>
              <p:nvPr userDrawn="1"/>
            </p:nvSpPr>
            <p:spPr bwMode="auto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endParaRPr 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0" y="565653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900823"/>
            <a:ext cx="9144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400800"/>
            <a:ext cx="800100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59887" y="6400800"/>
            <a:ext cx="2094705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EAB6F22D-34FA-43A4-B48A-40A230D6062C}" type="datetime1">
              <a:rPr lang="en-US" smtClean="0"/>
              <a:pPr/>
              <a:t>6/18/2024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37975" y="6400800"/>
            <a:ext cx="418630" cy="202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484FD59D-33F1-4A76-843D-E67207CAFE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543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9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9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9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Gardening Club, Eco-Warriors and Minnie Vinnies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RHS School Campaign</a:t>
            </a:r>
          </a:p>
        </p:txBody>
      </p:sp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Eco-Warriors</a:t>
            </a:r>
          </a:p>
        </p:txBody>
      </p:sp>
      <p:pic>
        <p:nvPicPr>
          <p:cNvPr id="3" name="Picture Placeholder 2" descr="A group of kids picking up green bags&#10;&#10;Description automatically generated">
            <a:extLst>
              <a:ext uri="{FF2B5EF4-FFF2-40B4-BE49-F238E27FC236}">
                <a16:creationId xmlns:a16="http://schemas.microsoft.com/office/drawing/2014/main" id="{FDB6C93F-2713-4DE2-0DC4-C1B91B47096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75" r="77" b="2"/>
          <a:stretch/>
        </p:blipFill>
        <p:spPr>
          <a:xfrm rot="5400000">
            <a:off x="-853411" y="853410"/>
            <a:ext cx="6858000" cy="515117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Year 1 Eco-warriors decided where to place the potatoes.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Niamh said ''In the sun so they can grow.''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Niamh would like to give the potatoes to her pony when they have grown.</a:t>
            </a:r>
          </a:p>
          <a:p>
            <a:r>
              <a:rPr lang="en-US" sz="2000" dirty="0"/>
              <a:t>No Niamh we could make some chips for us to eat!</a:t>
            </a:r>
          </a:p>
        </p:txBody>
      </p:sp>
    </p:spTree>
    <p:extLst>
      <p:ext uri="{BB962C8B-B14F-4D97-AF65-F5344CB8AC3E}">
        <p14:creationId xmlns:p14="http://schemas.microsoft.com/office/powerpoint/2010/main" val="12058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A76A1-8801-F797-AC15-522E7C80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Potatoes are starting to grow!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F99AC-1C75-7D80-47D2-0F5621B6B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6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A person sitting on a ledge with a plant in a pot&#10;&#10;Description automatically generated">
            <a:extLst>
              <a:ext uri="{FF2B5EF4-FFF2-40B4-BE49-F238E27FC236}">
                <a16:creationId xmlns:a16="http://schemas.microsoft.com/office/drawing/2014/main" id="{AC3343C1-3E78-61BF-6555-E951F3DBDC0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12283" r="34524"/>
          <a:stretch/>
        </p:blipFill>
        <p:spPr>
          <a:xfrm rot="5400000">
            <a:off x="1405822" y="-1405821"/>
            <a:ext cx="6858000" cy="96696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81EE2E-CABB-C3D0-1342-E0340E53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chemeClr val="tx1"/>
                </a:solidFill>
              </a:rPr>
              <a:t>Planning our Pots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8DFC8B-3179-1480-1BB6-40C8D702D3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1610" y="2434201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School Council suggested Eco-Warriors could tidy around our school garden and plant new seeds.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The children planted seeds of their own choice.</a:t>
            </a:r>
          </a:p>
        </p:txBody>
      </p:sp>
    </p:spTree>
    <p:extLst>
      <p:ext uri="{BB962C8B-B14F-4D97-AF65-F5344CB8AC3E}">
        <p14:creationId xmlns:p14="http://schemas.microsoft.com/office/powerpoint/2010/main" val="68832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FA44-2AE8-E756-462A-C5AD3D7CA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at how the flowers have grown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3E4EAB-2710-4DF4-0E6E-713E68FC36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Ngozi  her sunflowers seeds have grown</a:t>
            </a:r>
          </a:p>
          <a:p>
            <a:r>
              <a:rPr lang="en-US" dirty="0"/>
              <a:t>PICTURE TO FOLLOW</a:t>
            </a:r>
          </a:p>
        </p:txBody>
      </p:sp>
    </p:spTree>
    <p:extLst>
      <p:ext uri="{BB962C8B-B14F-4D97-AF65-F5344CB8AC3E}">
        <p14:creationId xmlns:p14="http://schemas.microsoft.com/office/powerpoint/2010/main" val="144371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A16F22E-4716-CA29-1F53-4AAD52955E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760503" y="-18309"/>
            <a:ext cx="4438566" cy="6883029"/>
            <a:chOff x="7760503" y="-18309"/>
            <a:chExt cx="4438566" cy="688302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412336-19ED-F153-443B-C46CDBED62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12" y="-11580"/>
              <a:ext cx="4431490" cy="6876300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506AA53-E761-6881-5941-313119CC7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760503" y="1713600"/>
              <a:ext cx="4431496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44707E7-29B6-36B5-B4C4-6160DFDB98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0509" y="-11586"/>
              <a:ext cx="3264743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C1A8476-48ED-D7D6-F383-338B2F00A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547151" y="1202115"/>
              <a:ext cx="6872341" cy="4431494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276D84-3DBD-C248-1D8D-E94C8442D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8214" y="1489364"/>
            <a:ext cx="3310215" cy="31365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solidFill>
                  <a:srgbClr val="FFFFFF"/>
                </a:solidFill>
              </a:rPr>
              <a:t>Being Active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84CEAC-3CF6-39CA-5E2D-2C30F9679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28214" y="4763729"/>
            <a:ext cx="3310215" cy="121797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Preparing the soil by adding compost and straw to retain water and stop the weeds.</a:t>
            </a:r>
          </a:p>
        </p:txBody>
      </p:sp>
      <p:pic>
        <p:nvPicPr>
          <p:cNvPr id="5" name="Picture Placeholder 4" descr="A group of children working in a garden&#10;&#10;Description automatically generated">
            <a:extLst>
              <a:ext uri="{FF2B5EF4-FFF2-40B4-BE49-F238E27FC236}">
                <a16:creationId xmlns:a16="http://schemas.microsoft.com/office/drawing/2014/main" id="{3DEAFE0A-90BC-D660-FDC6-2F87957196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33583" b="-1"/>
          <a:stretch/>
        </p:blipFill>
        <p:spPr>
          <a:xfrm rot="5400000">
            <a:off x="444083" y="-451705"/>
            <a:ext cx="6872343" cy="776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58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Picnic under a tree">
            <a:extLst>
              <a:ext uri="{FF2B5EF4-FFF2-40B4-BE49-F238E27FC236}">
                <a16:creationId xmlns:a16="http://schemas.microsoft.com/office/drawing/2014/main" id="{D58C40F7-6EE9-16A1-2777-6077A8A623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560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8B4E78-072C-550B-DD48-FD12FD40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2247900"/>
            <a:ext cx="7581900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>
                <a:solidFill>
                  <a:schemeClr val="tx1">
                    <a:lumMod val="75000"/>
                    <a:lumOff val="25000"/>
                  </a:schemeClr>
                </a:solidFill>
              </a:rPr>
              <a:t>Wellbeing in the Garden</a:t>
            </a:r>
          </a:p>
        </p:txBody>
      </p:sp>
    </p:spTree>
    <p:extLst>
      <p:ext uri="{BB962C8B-B14F-4D97-AF65-F5344CB8AC3E}">
        <p14:creationId xmlns:p14="http://schemas.microsoft.com/office/powerpoint/2010/main" val="147408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B1529-0CFC-B64E-F715-696932C4C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Wellbeing Garden</a:t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Placeholder 4" descr="A group of flowers and leaves on paper&#10;&#10;Description automatically generated">
            <a:extLst>
              <a:ext uri="{FF2B5EF4-FFF2-40B4-BE49-F238E27FC236}">
                <a16:creationId xmlns:a16="http://schemas.microsoft.com/office/drawing/2014/main" id="{91281E26-3A9E-7B76-16B9-FBED7575EC0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643" r="19643"/>
          <a:stretch/>
        </p:blipFill>
        <p:spPr>
          <a:xfrm rot="5400000">
            <a:off x="1447800" y="228600"/>
            <a:ext cx="5181600" cy="64008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E4A026-5FFC-2D28-703D-F426492A48A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Miss  Friel and the gardeners designed their own bookmarks using a flower press. They enjoyed chatting and relaxing in our school wellbeing garden.</a:t>
            </a:r>
          </a:p>
        </p:txBody>
      </p:sp>
    </p:spTree>
    <p:extLst>
      <p:ext uri="{BB962C8B-B14F-4D97-AF65-F5344CB8AC3E}">
        <p14:creationId xmlns:p14="http://schemas.microsoft.com/office/powerpoint/2010/main" val="18765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EA5F1-DB5C-8387-67E0-4A9E93DE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Wellbeing</a:t>
            </a:r>
          </a:p>
        </p:txBody>
      </p:sp>
      <p:pic>
        <p:nvPicPr>
          <p:cNvPr id="5" name="Picture Placeholder 4" descr="A group of rocks on gravel with a sign&#10;&#10;Description automatically generated">
            <a:extLst>
              <a:ext uri="{FF2B5EF4-FFF2-40B4-BE49-F238E27FC236}">
                <a16:creationId xmlns:a16="http://schemas.microsoft.com/office/drawing/2014/main" id="{DB09AD3E-0B2D-8F1D-A703-02DEF3C8DD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643" r="19643"/>
          <a:stretch/>
        </p:blipFill>
        <p:spPr>
          <a:xfrm rot="5400000">
            <a:off x="1447800" y="228600"/>
            <a:ext cx="5181600" cy="64008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B77A9-A90E-95D8-C5A9-CDDDE90BBB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Painting positivity stones to display around the garden, to remind everyone to try your best to be positive</a:t>
            </a:r>
          </a:p>
        </p:txBody>
      </p:sp>
    </p:spTree>
    <p:extLst>
      <p:ext uri="{BB962C8B-B14F-4D97-AF65-F5344CB8AC3E}">
        <p14:creationId xmlns:p14="http://schemas.microsoft.com/office/powerpoint/2010/main" val="1673752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CAA14-C684-7506-90CE-5FB060993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Enjoying Nature in the Garden</a:t>
            </a:r>
          </a:p>
        </p:txBody>
      </p:sp>
      <p:pic>
        <p:nvPicPr>
          <p:cNvPr id="5" name="Picture Placeholder 4" descr="A group of children in yellow dresses and gloves looking at flowers&#10;&#10;Description automatically generated">
            <a:extLst>
              <a:ext uri="{FF2B5EF4-FFF2-40B4-BE49-F238E27FC236}">
                <a16:creationId xmlns:a16="http://schemas.microsoft.com/office/drawing/2014/main" id="{858ACBE9-6818-A050-44CA-07A4B7FAD59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9643" r="19643"/>
          <a:stretch/>
        </p:blipFill>
        <p:spPr>
          <a:xfrm rot="5400000">
            <a:off x="1447800" y="228600"/>
            <a:ext cx="5181600" cy="64008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91176-4EF6-A654-F5D4-58DE88CE5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We enjoyed looking at the different types of flowers. Lots </a:t>
            </a:r>
            <a:r>
              <a:rPr lang="en-US"/>
              <a:t>of children liked the poppies the best</a:t>
            </a:r>
          </a:p>
          <a:p>
            <a:r>
              <a:rPr lang="en-US" dirty="0"/>
              <a:t>We talked about the life cycle of the flowers and how in the autumn we can collect the seeds.</a:t>
            </a:r>
          </a:p>
        </p:txBody>
      </p:sp>
    </p:spTree>
    <p:extLst>
      <p:ext uri="{BB962C8B-B14F-4D97-AF65-F5344CB8AC3E}">
        <p14:creationId xmlns:p14="http://schemas.microsoft.com/office/powerpoint/2010/main" val="40575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6B26F-7B9E-025A-54FB-4E21C2DB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Wildlife Area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88671B-F593-3437-F554-B4AB0E74A86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A43EF5-C1C5-2434-6605-B67828AD5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338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0283" y="741391"/>
            <a:ext cx="3397017" cy="1616203"/>
          </a:xfrm>
        </p:spPr>
        <p:txBody>
          <a:bodyPr anchor="b">
            <a:normAutofit/>
          </a:bodyPr>
          <a:lstStyle/>
          <a:p>
            <a:r>
              <a:rPr lang="en-US" sz="3200" dirty="0"/>
              <a:t>Level 2</a:t>
            </a:r>
          </a:p>
        </p:txBody>
      </p:sp>
      <p:pic>
        <p:nvPicPr>
          <p:cNvPr id="4" name="Picture 3" descr="School Gardening / RHS Gardening">
            <a:extLst>
              <a:ext uri="{FF2B5EF4-FFF2-40B4-BE49-F238E27FC236}">
                <a16:creationId xmlns:a16="http://schemas.microsoft.com/office/drawing/2014/main" id="{EA822E32-1418-8C1C-0AE5-482CB9D67E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27" r="10377" b="-1"/>
          <a:stretch/>
        </p:blipFill>
        <p:spPr>
          <a:xfrm>
            <a:off x="884698" y="877413"/>
            <a:ext cx="6406903" cy="50430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0284" y="2533476"/>
            <a:ext cx="3405415" cy="3447832"/>
          </a:xfrm>
        </p:spPr>
        <p:txBody>
          <a:bodyPr anchor="t">
            <a:normAutofit/>
          </a:bodyPr>
          <a:lstStyle/>
          <a:p>
            <a:r>
              <a:rPr lang="en-US" dirty="0"/>
              <a:t>We will contribute to our gardening plans</a:t>
            </a:r>
          </a:p>
          <a:p>
            <a:r>
              <a:rPr lang="en-US" dirty="0"/>
              <a:t>We are learning new gardening skills</a:t>
            </a:r>
          </a:p>
          <a:p>
            <a:r>
              <a:rPr lang="en-US" dirty="0"/>
              <a:t>We are gardening to support our wellbeing</a:t>
            </a:r>
          </a:p>
        </p:txBody>
      </p:sp>
    </p:spTree>
    <p:extLst>
      <p:ext uri="{BB962C8B-B14F-4D97-AF65-F5344CB8AC3E}">
        <p14:creationId xmlns:p14="http://schemas.microsoft.com/office/powerpoint/2010/main" val="61157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ABCF1-019E-4009-996E-0B0B14B50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Protecting our Planet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01E88B-6DC2-46E5-B26B-4ABA536600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Using Peat Free Compost, peat contains carbon if we dig it up it releases more carbon into the atmosphere</a:t>
            </a:r>
          </a:p>
          <a:p>
            <a:r>
              <a:rPr lang="en-US" dirty="0"/>
              <a:t>Understanding that grass cutting decompose; the worms do  part of the job of turning it into compost/mulch</a:t>
            </a:r>
          </a:p>
          <a:p>
            <a:pPr marL="45720" indent="0">
              <a:buNone/>
            </a:pPr>
            <a:endParaRPr lang="en-US" dirty="0"/>
          </a:p>
          <a:p>
            <a:r>
              <a:rPr lang="en-US" dirty="0"/>
              <a:t>Recycling pots and collecting used pots from our </a:t>
            </a:r>
            <a:r>
              <a:rPr lang="en-US" dirty="0" err="1"/>
              <a:t>neighbours</a:t>
            </a:r>
            <a:r>
              <a:rPr lang="en-US" dirty="0"/>
              <a:t>, to sell at our school summer fayre</a:t>
            </a:r>
          </a:p>
          <a:p>
            <a:r>
              <a:rPr lang="en-US" dirty="0"/>
              <a:t>Using a water butt to collect rainwater, which is better for our plants</a:t>
            </a:r>
          </a:p>
          <a:p>
            <a:r>
              <a:rPr lang="en-US" dirty="0"/>
              <a:t>Mulching- placing organic matter, leaves, compost or bark on our plants to reduce water loss and stop weeds growing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95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0B08-F566-7490-37B6-6A70DA7F2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Prayer Garden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79BED-D6FA-B7C3-1C2F-B83D69D7C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Minnie Vinnies are on a mission!</a:t>
            </a:r>
          </a:p>
        </p:txBody>
      </p:sp>
    </p:spTree>
    <p:extLst>
      <p:ext uri="{BB962C8B-B14F-4D97-AF65-F5344CB8AC3E}">
        <p14:creationId xmlns:p14="http://schemas.microsoft.com/office/powerpoint/2010/main" val="305153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4752E-1C01-E0D6-C704-39030AB0D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ideas for our Prayer Garden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A2B90D-9004-E93D-71ED-6AE849E88C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Selecting the flowers.</a:t>
            </a:r>
          </a:p>
        </p:txBody>
      </p:sp>
      <p:pic>
        <p:nvPicPr>
          <p:cNvPr id="7" name="Content Placeholder 6" descr="A group of kids standing next to a wheelbarrow full of garden items&#10;&#10;Description automatically generated">
            <a:extLst>
              <a:ext uri="{FF2B5EF4-FFF2-40B4-BE49-F238E27FC236}">
                <a16:creationId xmlns:a16="http://schemas.microsoft.com/office/drawing/2014/main" id="{76AA7031-B09C-A831-03E2-82993AA36E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2001838" y="3015853"/>
            <a:ext cx="3432175" cy="257413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4201C1-D502-2BB3-3202-19FBD5C23C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Arranging the plants in the pot.</a:t>
            </a:r>
          </a:p>
        </p:txBody>
      </p:sp>
      <p:pic>
        <p:nvPicPr>
          <p:cNvPr id="8" name="Content Placeholder 7" descr="A group of kids in a garden&#10;&#10;Description automatically generated">
            <a:extLst>
              <a:ext uri="{FF2B5EF4-FFF2-40B4-BE49-F238E27FC236}">
                <a16:creationId xmlns:a16="http://schemas.microsoft.com/office/drawing/2014/main" id="{886385BD-C124-6087-1F62-81AD3C4EB5E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5400000">
            <a:off x="6757988" y="3016647"/>
            <a:ext cx="3432175" cy="2574131"/>
          </a:xfrm>
        </p:spPr>
      </p:pic>
    </p:spTree>
    <p:extLst>
      <p:ext uri="{BB962C8B-B14F-4D97-AF65-F5344CB8AC3E}">
        <p14:creationId xmlns:p14="http://schemas.microsoft.com/office/powerpoint/2010/main" val="20958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Goals for Gardening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What would we like to grow?</a:t>
            </a:r>
          </a:p>
          <a:p>
            <a:r>
              <a:rPr lang="en-US" dirty="0"/>
              <a:t>Which tool is the best to use ?</a:t>
            </a:r>
          </a:p>
          <a:p>
            <a:r>
              <a:rPr lang="en-US" dirty="0"/>
              <a:t>How can we relax in the garden?</a:t>
            </a:r>
          </a:p>
          <a:p>
            <a:r>
              <a:rPr lang="en-US" dirty="0"/>
              <a:t>Working as a team </a:t>
            </a:r>
          </a:p>
        </p:txBody>
      </p:sp>
      <p:graphicFrame>
        <p:nvGraphicFramePr>
          <p:cNvPr id="5" name="Content Placeholder 4" title="Basic Radial shows relationship of 3 tasks with central group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87210019"/>
              </p:ext>
            </p:extLst>
          </p:nvPr>
        </p:nvGraphicFramePr>
        <p:xfrm>
          <a:off x="6278563" y="1905000"/>
          <a:ext cx="43894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394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Planning our Garden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Vegetables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Orla wanted to plant spinach. ''I have never tried spinach, but it is healthy''</a:t>
            </a:r>
          </a:p>
          <a:p>
            <a:r>
              <a:rPr lang="en-US" dirty="0"/>
              <a:t>Alfie B ''I only like cooked </a:t>
            </a:r>
            <a:r>
              <a:rPr lang="en-US"/>
              <a:t>carrots."</a:t>
            </a:r>
            <a:endParaRPr lang="en-US" dirty="0"/>
          </a:p>
          <a:p>
            <a:r>
              <a:rPr lang="en-US" dirty="0"/>
              <a:t>George said he likes both raw </a:t>
            </a:r>
            <a:r>
              <a:rPr lang="en-US"/>
              <a:t>and cooked carrots!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Which vegetables do we like?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CC5BEAC-74BC-64EC-E69F-A535D598B2F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516576805"/>
              </p:ext>
            </p:extLst>
          </p:nvPr>
        </p:nvGraphicFramePr>
        <p:xfrm>
          <a:off x="6278563" y="2587625"/>
          <a:ext cx="4389437" cy="3432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942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5631" y="1441938"/>
            <a:ext cx="7080738" cy="3974124"/>
          </a:xfrm>
        </p:spPr>
        <p:txBody>
          <a:bodyPr>
            <a:normAutofit/>
          </a:bodyPr>
          <a:lstStyle/>
          <a:p>
            <a:pPr algn="ctr"/>
            <a:r>
              <a:rPr lang="en-US" sz="5400">
                <a:solidFill>
                  <a:schemeClr val="bg1">
                    <a:lumMod val="95000"/>
                    <a:lumOff val="5000"/>
                  </a:schemeClr>
                </a:solidFill>
              </a:rPr>
              <a:t>Using the Best  Gardening Tools for the Job</a:t>
            </a:r>
          </a:p>
        </p:txBody>
      </p:sp>
    </p:spTree>
    <p:extLst>
      <p:ext uri="{BB962C8B-B14F-4D97-AF65-F5344CB8AC3E}">
        <p14:creationId xmlns:p14="http://schemas.microsoft.com/office/powerpoint/2010/main" val="508878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Using new tools </a:t>
            </a:r>
          </a:p>
        </p:txBody>
      </p:sp>
      <p:pic>
        <p:nvPicPr>
          <p:cNvPr id="5" name="Content Placeholder 4" descr="A group of kids working in a garden&#10;&#10;Description automatically generated">
            <a:extLst>
              <a:ext uri="{FF2B5EF4-FFF2-40B4-BE49-F238E27FC236}">
                <a16:creationId xmlns:a16="http://schemas.microsoft.com/office/drawing/2014/main" id="{C1DE45C2-AA82-3DEA-A581-43B33FF3E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1" b="2"/>
          <a:stretch/>
        </p:blipFill>
        <p:spPr>
          <a:xfrm rot="5400000">
            <a:off x="-853411" y="853410"/>
            <a:ext cx="6858000" cy="515117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443" y="2551176"/>
            <a:ext cx="5372496" cy="392188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/>
              <a:t>Some of the children used a </a:t>
            </a:r>
            <a:r>
              <a:rPr lang="en-US" sz="2800" dirty="0">
                <a:solidFill>
                  <a:srgbClr val="92D050"/>
                </a:solidFill>
              </a:rPr>
              <a:t>trowel,</a:t>
            </a:r>
            <a:r>
              <a:rPr lang="en-US" sz="2800" dirty="0"/>
              <a:t> because they needed to dig a hole. Ariella was planting Dahlia's.</a:t>
            </a:r>
          </a:p>
          <a:p>
            <a:r>
              <a:rPr lang="en-US" sz="2800" dirty="0"/>
              <a:t>Other children planted small seeds like cosmos and sun-flowers, so they only needed to soften the soil with a </a:t>
            </a:r>
            <a:r>
              <a:rPr lang="en-US" sz="2800" dirty="0">
                <a:solidFill>
                  <a:srgbClr val="92D050"/>
                </a:solidFill>
              </a:rPr>
              <a:t>small fork</a:t>
            </a:r>
            <a:r>
              <a:rPr lang="en-US" sz="2800" dirty="0"/>
              <a:t> and use it like a rake.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399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710FEF04-9FA2-4DD8-EC29-60D92C72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171844" y="-4329"/>
            <a:ext cx="7020159" cy="6869586"/>
            <a:chOff x="5171844" y="-11586"/>
            <a:chExt cx="7020159" cy="686958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B4A5D8B-34EC-D352-BE87-4809E4CE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8" y="-11580"/>
              <a:ext cx="7020152" cy="686957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11AD96-CCBD-9812-0D19-0E7C7A79E8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6351336" y="876304"/>
              <a:ext cx="5840664" cy="5981696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F89D92-20DD-C8E9-DF7A-988B09642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171844" y="-11586"/>
              <a:ext cx="5171848" cy="6869586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alpha val="70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7F78F10-63E0-611E-AC78-66E24EA306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42356" y="708353"/>
              <a:ext cx="6869583" cy="5429710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9A6FD5-A424-9856-C054-67347362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028" y="1536179"/>
            <a:ext cx="4987793" cy="213512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</a:rPr>
              <a:t>Sieve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761225-71AF-68F2-0B2D-2498EE1F8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8028" y="3930447"/>
            <a:ext cx="4987793" cy="126398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>
                <a:solidFill>
                  <a:srgbClr val="FFFFFF"/>
                </a:solidFill>
              </a:rPr>
              <a:t>Often in the garden we need to use a sieve to separate the stones and soil from each other.</a:t>
            </a:r>
          </a:p>
        </p:txBody>
      </p:sp>
      <p:pic>
        <p:nvPicPr>
          <p:cNvPr id="5" name="Content Placeholder 4" descr="A child holding a green basket in a garden&#10;&#10;Description automatically generated">
            <a:extLst>
              <a:ext uri="{FF2B5EF4-FFF2-40B4-BE49-F238E27FC236}">
                <a16:creationId xmlns:a16="http://schemas.microsoft.com/office/drawing/2014/main" id="{36C4E165-5379-BDF1-CB65-03799D2968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435" b="-3"/>
          <a:stretch/>
        </p:blipFill>
        <p:spPr>
          <a:xfrm rot="5400000">
            <a:off x="-846887" y="839265"/>
            <a:ext cx="6865622" cy="51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7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6F96E-31A8-6E57-82E8-71C6A5050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>
                <a:solidFill>
                  <a:schemeClr val="tx1"/>
                </a:solidFill>
              </a:rPr>
              <a:t>Working as a team</a:t>
            </a:r>
          </a:p>
        </p:txBody>
      </p:sp>
      <p:pic>
        <p:nvPicPr>
          <p:cNvPr id="8" name="Content Placeholder 7" descr="A group of girls digging in a garden&#10;&#10;Description automatically generated">
            <a:extLst>
              <a:ext uri="{FF2B5EF4-FFF2-40B4-BE49-F238E27FC236}">
                <a16:creationId xmlns:a16="http://schemas.microsoft.com/office/drawing/2014/main" id="{E2FA37AE-955E-D4D3-5FE7-969FF3ACE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51" b="2"/>
          <a:stretch/>
        </p:blipFill>
        <p:spPr>
          <a:xfrm rot="5400000">
            <a:off x="-853411" y="853410"/>
            <a:ext cx="6858000" cy="5151179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CF3A97-9713-4B81-5577-A8F801DE42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68557" y="2551176"/>
            <a:ext cx="5444382" cy="359120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Using a rake to level the soil.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/>
              <a:t>Forming positive relationships and giving each other a helping head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6496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E3BE0-825E-691E-D85C-396D5E8FE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Year 1's Broad Beans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9C4623-F5B9-B30C-F8BC-6894A6496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689340"/>
            <a:ext cx="4389120" cy="8987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Caring for seedlings, Niamh checked to see if the soil was dry on a regular basis.</a:t>
            </a:r>
          </a:p>
        </p:txBody>
      </p:sp>
      <p:pic>
        <p:nvPicPr>
          <p:cNvPr id="8" name="Content Placeholder 7" descr="A child drinking from a blue cup&#10;&#10;Description automatically generated">
            <a:extLst>
              <a:ext uri="{FF2B5EF4-FFF2-40B4-BE49-F238E27FC236}">
                <a16:creationId xmlns:a16="http://schemas.microsoft.com/office/drawing/2014/main" id="{7EC4FBC1-1AD7-F846-531A-C3B2DE55E2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75510" y="2591609"/>
            <a:ext cx="2554138" cy="343906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020FA8-2AD0-FEB1-8FD6-94B724B4F9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Staking the beans outdoors using bamboo canes.</a:t>
            </a:r>
          </a:p>
        </p:txBody>
      </p:sp>
      <p:pic>
        <p:nvPicPr>
          <p:cNvPr id="7" name="Content Placeholder 6" descr="A child standing in a garden&#10;&#10;Description automatically generated">
            <a:extLst>
              <a:ext uri="{FF2B5EF4-FFF2-40B4-BE49-F238E27FC236}">
                <a16:creationId xmlns:a16="http://schemas.microsoft.com/office/drawing/2014/main" id="{B81CCD5F-6690-9C72-43A2-2C0FB8D7767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5400000">
            <a:off x="6757988" y="3016647"/>
            <a:ext cx="3432175" cy="2574131"/>
          </a:xfrm>
        </p:spPr>
      </p:pic>
    </p:spTree>
    <p:extLst>
      <p:ext uri="{BB962C8B-B14F-4D97-AF65-F5344CB8AC3E}">
        <p14:creationId xmlns:p14="http://schemas.microsoft.com/office/powerpoint/2010/main" val="153672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LOWERS 16X9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116</Words>
  <Application>Microsoft Office PowerPoint</Application>
  <PresentationFormat>Widescreen</PresentationFormat>
  <Paragraphs>35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FLOWERS 16X9</vt:lpstr>
      <vt:lpstr>Gardening Club, Eco-Warriors and Minnie Vinnies</vt:lpstr>
      <vt:lpstr>Level 2</vt:lpstr>
      <vt:lpstr>Our Goals for Gardening</vt:lpstr>
      <vt:lpstr>Planning our Garden</vt:lpstr>
      <vt:lpstr>Using the Best  Gardening Tools for the Job</vt:lpstr>
      <vt:lpstr>Using new tools </vt:lpstr>
      <vt:lpstr>Sieve</vt:lpstr>
      <vt:lpstr>Working as a team</vt:lpstr>
      <vt:lpstr>Year 1's Broad Beans</vt:lpstr>
      <vt:lpstr>Eco-Warriors</vt:lpstr>
      <vt:lpstr>Potatoes are starting to grow!</vt:lpstr>
      <vt:lpstr>Planning our Pots</vt:lpstr>
      <vt:lpstr>Look at how the flowers have grown</vt:lpstr>
      <vt:lpstr>Being Active</vt:lpstr>
      <vt:lpstr>Wellbeing in the Garden</vt:lpstr>
      <vt:lpstr>Wellbeing Garden </vt:lpstr>
      <vt:lpstr>Wellbeing</vt:lpstr>
      <vt:lpstr>Enjoying Nature in the Garden</vt:lpstr>
      <vt:lpstr>Wildlife Area</vt:lpstr>
      <vt:lpstr>Protecting our Planet</vt:lpstr>
      <vt:lpstr>Prayer Garden</vt:lpstr>
      <vt:lpstr>New ideas for our Prayer Garden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</dc:title>
  <dc:creator/>
  <cp:lastModifiedBy/>
  <cp:revision>567</cp:revision>
  <dcterms:created xsi:type="dcterms:W3CDTF">2024-05-23T15:55:06Z</dcterms:created>
  <dcterms:modified xsi:type="dcterms:W3CDTF">2024-06-18T18:46:59Z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