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6" r:id="rId2"/>
    <p:sldId id="267" r:id="rId3"/>
    <p:sldId id="270" r:id="rId4"/>
    <p:sldId id="271" r:id="rId5"/>
    <p:sldId id="272" r:id="rId6"/>
    <p:sldId id="274" r:id="rId7"/>
    <p:sldId id="281" r:id="rId8"/>
    <p:sldId id="283" r:id="rId9"/>
    <p:sldId id="290" r:id="rId10"/>
    <p:sldId id="275" r:id="rId11"/>
    <p:sldId id="291" r:id="rId12"/>
    <p:sldId id="276" r:id="rId13"/>
    <p:sldId id="289" r:id="rId14"/>
    <p:sldId id="282" r:id="rId15"/>
    <p:sldId id="277" r:id="rId16"/>
    <p:sldId id="278" r:id="rId17"/>
    <p:sldId id="284" r:id="rId18"/>
    <p:sldId id="279" r:id="rId19"/>
    <p:sldId id="285" r:id="rId20"/>
    <p:sldId id="286" r:id="rId21"/>
    <p:sldId id="287" r:id="rId22"/>
    <p:sldId id="28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2D2AB8-6CCC-473D-EC01-CF8F79FC67E4}" v="126" dt="2024-06-18T18:46:59.089"/>
    <p1510:client id="{8F9754CE-ADB6-EE34-8509-26EFFF92332D}" v="895" dt="2024-06-18T18:30:42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8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3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Joyce" userId="S::jjoyce@st-maryangel.walsall.sch.uk::26758931-e1c6-4c80-9a99-e47334b13854" providerId="AD" clId="Web-{BF504E31-CE93-CDC1-63F5-CB158EB3D940}"/>
    <pc:docChg chg="delSld modSld">
      <pc:chgData name="Julie Joyce" userId="S::jjoyce@st-maryangel.walsall.sch.uk::26758931-e1c6-4c80-9a99-e47334b13854" providerId="AD" clId="Web-{BF504E31-CE93-CDC1-63F5-CB158EB3D940}" dt="2024-05-23T16:03:14.006" v="130"/>
      <pc:docMkLst>
        <pc:docMk/>
      </pc:docMkLst>
      <pc:sldChg chg="modSp">
        <pc:chgData name="Julie Joyce" userId="S::jjoyce@st-maryangel.walsall.sch.uk::26758931-e1c6-4c80-9a99-e47334b13854" providerId="AD" clId="Web-{BF504E31-CE93-CDC1-63F5-CB158EB3D940}" dt="2024-05-23T15:56:19.528" v="16" actId="20577"/>
        <pc:sldMkLst>
          <pc:docMk/>
          <pc:sldMk cId="3266759481" sldId="266"/>
        </pc:sldMkLst>
        <pc:spChg chg="mod">
          <ac:chgData name="Julie Joyce" userId="S::jjoyce@st-maryangel.walsall.sch.uk::26758931-e1c6-4c80-9a99-e47334b13854" providerId="AD" clId="Web-{BF504E31-CE93-CDC1-63F5-CB158EB3D940}" dt="2024-05-23T15:56:19.528" v="16" actId="20577"/>
          <ac:spMkLst>
            <pc:docMk/>
            <pc:sldMk cId="3266759481" sldId="266"/>
            <ac:spMk id="3" creationId="{00000000-0000-0000-0000-000000000000}"/>
          </ac:spMkLst>
        </pc:spChg>
      </pc:sldChg>
      <pc:sldChg chg="addSp modSp mod setBg">
        <pc:chgData name="Julie Joyce" userId="S::jjoyce@st-maryangel.walsall.sch.uk::26758931-e1c6-4c80-9a99-e47334b13854" providerId="AD" clId="Web-{BF504E31-CE93-CDC1-63F5-CB158EB3D940}" dt="2024-05-23T16:00:21.799" v="86" actId="20577"/>
        <pc:sldMkLst>
          <pc:docMk/>
          <pc:sldMk cId="611571637" sldId="267"/>
        </pc:sldMkLst>
        <pc:spChg chg="mod">
          <ac:chgData name="Julie Joyce" userId="S::jjoyce@st-maryangel.walsall.sch.uk::26758931-e1c6-4c80-9a99-e47334b13854" providerId="AD" clId="Web-{BF504E31-CE93-CDC1-63F5-CB158EB3D940}" dt="2024-05-23T15:58:43.297" v="29" actId="20577"/>
          <ac:spMkLst>
            <pc:docMk/>
            <pc:sldMk cId="611571637" sldId="267"/>
            <ac:spMk id="2" creationId="{00000000-0000-0000-0000-000000000000}"/>
          </ac:spMkLst>
        </pc:spChg>
        <pc:spChg chg="mod ord">
          <ac:chgData name="Julie Joyce" userId="S::jjoyce@st-maryangel.walsall.sch.uk::26758931-e1c6-4c80-9a99-e47334b13854" providerId="AD" clId="Web-{BF504E31-CE93-CDC1-63F5-CB158EB3D940}" dt="2024-05-23T16:00:21.799" v="86" actId="20577"/>
          <ac:spMkLst>
            <pc:docMk/>
            <pc:sldMk cId="611571637" sldId="267"/>
            <ac:spMk id="3" creationId="{00000000-0000-0000-0000-000000000000}"/>
          </ac:spMkLst>
        </pc:spChg>
        <pc:grpChg chg="add">
          <ac:chgData name="Julie Joyce" userId="S::jjoyce@st-maryangel.walsall.sch.uk::26758931-e1c6-4c80-9a99-e47334b13854" providerId="AD" clId="Web-{BF504E31-CE93-CDC1-63F5-CB158EB3D940}" dt="2024-05-23T15:57:06.857" v="22"/>
          <ac:grpSpMkLst>
            <pc:docMk/>
            <pc:sldMk cId="611571637" sldId="267"/>
            <ac:grpSpMk id="9" creationId="{BE589684-54CA-64D8-C963-5F19FF75BF72}"/>
          </ac:grpSpMkLst>
        </pc:grpChg>
        <pc:picChg chg="add mod">
          <ac:chgData name="Julie Joyce" userId="S::jjoyce@st-maryangel.walsall.sch.uk::26758931-e1c6-4c80-9a99-e47334b13854" providerId="AD" clId="Web-{BF504E31-CE93-CDC1-63F5-CB158EB3D940}" dt="2024-05-23T15:57:06.857" v="22"/>
          <ac:picMkLst>
            <pc:docMk/>
            <pc:sldMk cId="611571637" sldId="267"/>
            <ac:picMk id="4" creationId="{EA822E32-1418-8C1C-0AE5-482CB9D67EF0}"/>
          </ac:picMkLst>
        </pc:picChg>
      </pc:sldChg>
      <pc:sldChg chg="del">
        <pc:chgData name="Julie Joyce" userId="S::jjoyce@st-maryangel.walsall.sch.uk::26758931-e1c6-4c80-9a99-e47334b13854" providerId="AD" clId="Web-{BF504E31-CE93-CDC1-63F5-CB158EB3D940}" dt="2024-05-23T16:00:56.565" v="87"/>
        <pc:sldMkLst>
          <pc:docMk/>
          <pc:sldMk cId="168541931" sldId="268"/>
        </pc:sldMkLst>
      </pc:sldChg>
      <pc:sldChg chg="del">
        <pc:chgData name="Julie Joyce" userId="S::jjoyce@st-maryangel.walsall.sch.uk::26758931-e1c6-4c80-9a99-e47334b13854" providerId="AD" clId="Web-{BF504E31-CE93-CDC1-63F5-CB158EB3D940}" dt="2024-05-23T16:01:09.706" v="88"/>
        <pc:sldMkLst>
          <pc:docMk/>
          <pc:sldMk cId="3456508599" sldId="269"/>
        </pc:sldMkLst>
      </pc:sldChg>
      <pc:sldChg chg="addSp delSp modSp">
        <pc:chgData name="Julie Joyce" userId="S::jjoyce@st-maryangel.walsall.sch.uk::26758931-e1c6-4c80-9a99-e47334b13854" providerId="AD" clId="Web-{BF504E31-CE93-CDC1-63F5-CB158EB3D940}" dt="2024-05-23T16:03:14.006" v="130"/>
        <pc:sldMkLst>
          <pc:docMk/>
          <pc:sldMk cId="3029429633" sldId="271"/>
        </pc:sldMkLst>
        <pc:spChg chg="mod">
          <ac:chgData name="Julie Joyce" userId="S::jjoyce@st-maryangel.walsall.sch.uk::26758931-e1c6-4c80-9a99-e47334b13854" providerId="AD" clId="Web-{BF504E31-CE93-CDC1-63F5-CB158EB3D940}" dt="2024-05-23T16:01:49.754" v="97" actId="20577"/>
          <ac:spMkLst>
            <pc:docMk/>
            <pc:sldMk cId="3029429633" sldId="271"/>
            <ac:spMk id="2" creationId="{00000000-0000-0000-0000-000000000000}"/>
          </ac:spMkLst>
        </pc:spChg>
        <pc:spChg chg="mod">
          <ac:chgData name="Julie Joyce" userId="S::jjoyce@st-maryangel.walsall.sch.uk::26758931-e1c6-4c80-9a99-e47334b13854" providerId="AD" clId="Web-{BF504E31-CE93-CDC1-63F5-CB158EB3D940}" dt="2024-05-23T16:01:56.317" v="99" actId="20577"/>
          <ac:spMkLst>
            <pc:docMk/>
            <pc:sldMk cId="3029429633" sldId="271"/>
            <ac:spMk id="3" creationId="{00000000-0000-0000-0000-000000000000}"/>
          </ac:spMkLst>
        </pc:spChg>
        <pc:spChg chg="mod">
          <ac:chgData name="Julie Joyce" userId="S::jjoyce@st-maryangel.walsall.sch.uk::26758931-e1c6-4c80-9a99-e47334b13854" providerId="AD" clId="Web-{BF504E31-CE93-CDC1-63F5-CB158EB3D940}" dt="2024-05-23T16:03:13.725" v="129" actId="20577"/>
          <ac:spMkLst>
            <pc:docMk/>
            <pc:sldMk cId="3029429633" sldId="271"/>
            <ac:spMk id="4" creationId="{00000000-0000-0000-0000-000000000000}"/>
          </ac:spMkLst>
        </pc:spChg>
        <pc:spChg chg="del">
          <ac:chgData name="Julie Joyce" userId="S::jjoyce@st-maryangel.walsall.sch.uk::26758931-e1c6-4c80-9a99-e47334b13854" providerId="AD" clId="Web-{BF504E31-CE93-CDC1-63F5-CB158EB3D940}" dt="2024-05-23T16:03:14.006" v="130"/>
          <ac:spMkLst>
            <pc:docMk/>
            <pc:sldMk cId="3029429633" sldId="271"/>
            <ac:spMk id="6" creationId="{00000000-0000-0000-0000-000000000000}"/>
          </ac:spMkLst>
        </pc:spChg>
        <pc:graphicFrameChg chg="add mod ord modGraphic">
          <ac:chgData name="Julie Joyce" userId="S::jjoyce@st-maryangel.walsall.sch.uk::26758931-e1c6-4c80-9a99-e47334b13854" providerId="AD" clId="Web-{BF504E31-CE93-CDC1-63F5-CB158EB3D940}" dt="2024-05-23T16:03:14.006" v="130"/>
          <ac:graphicFrameMkLst>
            <pc:docMk/>
            <pc:sldMk cId="3029429633" sldId="271"/>
            <ac:graphicFrameMk id="7" creationId="{5CC5BEAC-74BC-64EC-E69F-A535D598B2F1}"/>
          </ac:graphicFrameMkLst>
        </pc:graphicFrameChg>
      </pc:sldChg>
    </pc:docChg>
  </pc:docChgLst>
  <pc:docChgLst>
    <pc:chgData clId="Web-{BF504E31-CE93-CDC1-63F5-CB158EB3D940}"/>
    <pc:docChg chg="modSld">
      <pc:chgData name="" userId="" providerId="" clId="Web-{BF504E31-CE93-CDC1-63F5-CB158EB3D940}" dt="2024-05-23T15:55:34.433" v="10" actId="20577"/>
      <pc:docMkLst>
        <pc:docMk/>
      </pc:docMkLst>
      <pc:sldChg chg="modSp">
        <pc:chgData name="" userId="" providerId="" clId="Web-{BF504E31-CE93-CDC1-63F5-CB158EB3D940}" dt="2024-05-23T15:55:34.433" v="10" actId="20577"/>
        <pc:sldMkLst>
          <pc:docMk/>
          <pc:sldMk cId="3266759481" sldId="266"/>
        </pc:sldMkLst>
        <pc:spChg chg="mod">
          <ac:chgData name="" userId="" providerId="" clId="Web-{BF504E31-CE93-CDC1-63F5-CB158EB3D940}" dt="2024-05-23T15:55:34.433" v="10" actId="20577"/>
          <ac:spMkLst>
            <pc:docMk/>
            <pc:sldMk cId="3266759481" sldId="266"/>
            <ac:spMk id="2" creationId="{00000000-0000-0000-0000-000000000000}"/>
          </ac:spMkLst>
        </pc:spChg>
      </pc:sldChg>
    </pc:docChg>
  </pc:docChgLst>
  <pc:docChgLst>
    <pc:chgData name="Julie Joyce" userId="S::jjoyce@st-maryangel.walsall.sch.uk::26758931-e1c6-4c80-9a99-e47334b13854" providerId="AD" clId="Web-{1A562634-7483-4AFD-856E-9E3731F2BF54}"/>
    <pc:docChg chg="addSld delSld modSld">
      <pc:chgData name="Julie Joyce" userId="S::jjoyce@st-maryangel.walsall.sch.uk::26758931-e1c6-4c80-9a99-e47334b13854" providerId="AD" clId="Web-{1A562634-7483-4AFD-856E-9E3731F2BF54}" dt="2024-05-23T16:55:14.580" v="649"/>
      <pc:docMkLst>
        <pc:docMk/>
      </pc:docMkLst>
      <pc:sldChg chg="modSp">
        <pc:chgData name="Julie Joyce" userId="S::jjoyce@st-maryangel.walsall.sch.uk::26758931-e1c6-4c80-9a99-e47334b13854" providerId="AD" clId="Web-{1A562634-7483-4AFD-856E-9E3731F2BF54}" dt="2024-05-23T16:41:31.235" v="417" actId="20577"/>
        <pc:sldMkLst>
          <pc:docMk/>
          <pc:sldMk cId="3266759481" sldId="266"/>
        </pc:sldMkLst>
        <pc:spChg chg="mod">
          <ac:chgData name="Julie Joyce" userId="S::jjoyce@st-maryangel.walsall.sch.uk::26758931-e1c6-4c80-9a99-e47334b13854" providerId="AD" clId="Web-{1A562634-7483-4AFD-856E-9E3731F2BF54}" dt="2024-05-23T16:41:31.235" v="417" actId="20577"/>
          <ac:spMkLst>
            <pc:docMk/>
            <pc:sldMk cId="3266759481" sldId="266"/>
            <ac:spMk id="2" creationId="{00000000-0000-0000-0000-000000000000}"/>
          </ac:spMkLst>
        </pc:spChg>
      </pc:sldChg>
      <pc:sldChg chg="modSp">
        <pc:chgData name="Julie Joyce" userId="S::jjoyce@st-maryangel.walsall.sch.uk::26758931-e1c6-4c80-9a99-e47334b13854" providerId="AD" clId="Web-{1A562634-7483-4AFD-856E-9E3731F2BF54}" dt="2024-05-23T16:53:33.635" v="637" actId="20577"/>
        <pc:sldMkLst>
          <pc:docMk/>
          <pc:sldMk cId="1873947095" sldId="270"/>
        </pc:sldMkLst>
        <pc:spChg chg="mod">
          <ac:chgData name="Julie Joyce" userId="S::jjoyce@st-maryangel.walsall.sch.uk::26758931-e1c6-4c80-9a99-e47334b13854" providerId="AD" clId="Web-{1A562634-7483-4AFD-856E-9E3731F2BF54}" dt="2024-05-23T16:17:39.071" v="160" actId="20577"/>
          <ac:spMkLst>
            <pc:docMk/>
            <pc:sldMk cId="1873947095" sldId="270"/>
            <ac:spMk id="2" creationId="{00000000-0000-0000-0000-000000000000}"/>
          </ac:spMkLst>
        </pc:spChg>
        <pc:spChg chg="mod">
          <ac:chgData name="Julie Joyce" userId="S::jjoyce@st-maryangel.walsall.sch.uk::26758931-e1c6-4c80-9a99-e47334b13854" providerId="AD" clId="Web-{1A562634-7483-4AFD-856E-9E3731F2BF54}" dt="2024-05-23T16:53:33.635" v="637" actId="20577"/>
          <ac:spMkLst>
            <pc:docMk/>
            <pc:sldMk cId="1873947095" sldId="270"/>
            <ac:spMk id="3" creationId="{00000000-0000-0000-0000-000000000000}"/>
          </ac:spMkLst>
        </pc:spChg>
        <pc:graphicFrameChg chg="modGraphic">
          <ac:chgData name="Julie Joyce" userId="S::jjoyce@st-maryangel.walsall.sch.uk::26758931-e1c6-4c80-9a99-e47334b13854" providerId="AD" clId="Web-{1A562634-7483-4AFD-856E-9E3731F2BF54}" dt="2024-05-23T16:05:41.271" v="34" actId="20577"/>
          <ac:graphicFrameMkLst>
            <pc:docMk/>
            <pc:sldMk cId="1873947095" sldId="270"/>
            <ac:graphicFrameMk id="5" creationId="{00000000-0000-0000-0000-000000000000}"/>
          </ac:graphicFrameMkLst>
        </pc:graphicFrameChg>
      </pc:sldChg>
      <pc:sldChg chg="modSp">
        <pc:chgData name="Julie Joyce" userId="S::jjoyce@st-maryangel.walsall.sch.uk::26758931-e1c6-4c80-9a99-e47334b13854" providerId="AD" clId="Web-{1A562634-7483-4AFD-856E-9E3731F2BF54}" dt="2024-05-23T16:08:43.956" v="120" actId="20577"/>
        <pc:sldMkLst>
          <pc:docMk/>
          <pc:sldMk cId="3029429633" sldId="271"/>
        </pc:sldMkLst>
        <pc:spChg chg="mod">
          <ac:chgData name="Julie Joyce" userId="S::jjoyce@st-maryangel.walsall.sch.uk::26758931-e1c6-4c80-9a99-e47334b13854" providerId="AD" clId="Web-{1A562634-7483-4AFD-856E-9E3731F2BF54}" dt="2024-05-23T16:08:43.956" v="120" actId="20577"/>
          <ac:spMkLst>
            <pc:docMk/>
            <pc:sldMk cId="3029429633" sldId="271"/>
            <ac:spMk id="5" creationId="{00000000-0000-0000-0000-000000000000}"/>
          </ac:spMkLst>
        </pc:spChg>
        <pc:graphicFrameChg chg="modGraphic">
          <ac:chgData name="Julie Joyce" userId="S::jjoyce@st-maryangel.walsall.sch.uk::26758931-e1c6-4c80-9a99-e47334b13854" providerId="AD" clId="Web-{1A562634-7483-4AFD-856E-9E3731F2BF54}" dt="2024-05-23T16:08:28.986" v="109" actId="20577"/>
          <ac:graphicFrameMkLst>
            <pc:docMk/>
            <pc:sldMk cId="3029429633" sldId="271"/>
            <ac:graphicFrameMk id="7" creationId="{5CC5BEAC-74BC-64EC-E69F-A535D598B2F1}"/>
          </ac:graphicFrameMkLst>
        </pc:graphicFrameChg>
      </pc:sldChg>
      <pc:sldChg chg="addSp modSp mod setBg setClrOvrMap">
        <pc:chgData name="Julie Joyce" userId="S::jjoyce@st-maryangel.walsall.sch.uk::26758931-e1c6-4c80-9a99-e47334b13854" providerId="AD" clId="Web-{1A562634-7483-4AFD-856E-9E3731F2BF54}" dt="2024-05-23T16:12:09.720" v="150"/>
        <pc:sldMkLst>
          <pc:docMk/>
          <pc:sldMk cId="508878349" sldId="272"/>
        </pc:sldMkLst>
        <pc:spChg chg="mod">
          <ac:chgData name="Julie Joyce" userId="S::jjoyce@st-maryangel.walsall.sch.uk::26758931-e1c6-4c80-9a99-e47334b13854" providerId="AD" clId="Web-{1A562634-7483-4AFD-856E-9E3731F2BF54}" dt="2024-05-23T16:12:09.720" v="150"/>
          <ac:spMkLst>
            <pc:docMk/>
            <pc:sldMk cId="508878349" sldId="272"/>
            <ac:spMk id="2" creationId="{00000000-0000-0000-0000-000000000000}"/>
          </ac:spMkLst>
        </pc:spChg>
        <pc:spChg chg="add">
          <ac:chgData name="Julie Joyce" userId="S::jjoyce@st-maryangel.walsall.sch.uk::26758931-e1c6-4c80-9a99-e47334b13854" providerId="AD" clId="Web-{1A562634-7483-4AFD-856E-9E3731F2BF54}" dt="2024-05-23T16:12:09.720" v="150"/>
          <ac:spMkLst>
            <pc:docMk/>
            <pc:sldMk cId="508878349" sldId="272"/>
            <ac:spMk id="7" creationId="{66B332A4-D438-4773-A77F-5ED49A448D9D}"/>
          </ac:spMkLst>
        </pc:spChg>
        <pc:spChg chg="add">
          <ac:chgData name="Julie Joyce" userId="S::jjoyce@st-maryangel.walsall.sch.uk::26758931-e1c6-4c80-9a99-e47334b13854" providerId="AD" clId="Web-{1A562634-7483-4AFD-856E-9E3731F2BF54}" dt="2024-05-23T16:12:09.720" v="150"/>
          <ac:spMkLst>
            <pc:docMk/>
            <pc:sldMk cId="508878349" sldId="272"/>
            <ac:spMk id="9" creationId="{DF9AD32D-FF05-44F4-BD4D-9CEE89B71EB9}"/>
          </ac:spMkLst>
        </pc:spChg>
      </pc:sldChg>
      <pc:sldChg chg="del">
        <pc:chgData name="Julie Joyce" userId="S::jjoyce@st-maryangel.walsall.sch.uk::26758931-e1c6-4c80-9a99-e47334b13854" providerId="AD" clId="Web-{1A562634-7483-4AFD-856E-9E3731F2BF54}" dt="2024-05-23T16:33:30.466" v="311"/>
        <pc:sldMkLst>
          <pc:docMk/>
          <pc:sldMk cId="2738176276" sldId="273"/>
        </pc:sldMkLst>
      </pc:sldChg>
      <pc:sldChg chg="addSp delSp modSp mod setBg">
        <pc:chgData name="Julie Joyce" userId="S::jjoyce@st-maryangel.walsall.sch.uk::26758931-e1c6-4c80-9a99-e47334b13854" providerId="AD" clId="Web-{1A562634-7483-4AFD-856E-9E3731F2BF54}" dt="2024-05-23T16:33:12.199" v="310" actId="20577"/>
        <pc:sldMkLst>
          <pc:docMk/>
          <pc:sldMk cId="213999014" sldId="274"/>
        </pc:sldMkLst>
        <pc:spChg chg="mod">
          <ac:chgData name="Julie Joyce" userId="S::jjoyce@st-maryangel.walsall.sch.uk::26758931-e1c6-4c80-9a99-e47334b13854" providerId="AD" clId="Web-{1A562634-7483-4AFD-856E-9E3731F2BF54}" dt="2024-05-23T16:29:16.855" v="185"/>
          <ac:spMkLst>
            <pc:docMk/>
            <pc:sldMk cId="213999014" sldId="274"/>
            <ac:spMk id="2" creationId="{00000000-0000-0000-0000-000000000000}"/>
          </ac:spMkLst>
        </pc:spChg>
        <pc:spChg chg="del">
          <ac:chgData name="Julie Joyce" userId="S::jjoyce@st-maryangel.walsall.sch.uk::26758931-e1c6-4c80-9a99-e47334b13854" providerId="AD" clId="Web-{1A562634-7483-4AFD-856E-9E3731F2BF54}" dt="2024-05-23T16:27:14.143" v="161"/>
          <ac:spMkLst>
            <pc:docMk/>
            <pc:sldMk cId="213999014" sldId="274"/>
            <ac:spMk id="3" creationId="{00000000-0000-0000-0000-000000000000}"/>
          </ac:spMkLst>
        </pc:spChg>
        <pc:spChg chg="mod">
          <ac:chgData name="Julie Joyce" userId="S::jjoyce@st-maryangel.walsall.sch.uk::26758931-e1c6-4c80-9a99-e47334b13854" providerId="AD" clId="Web-{1A562634-7483-4AFD-856E-9E3731F2BF54}" dt="2024-05-23T16:33:12.199" v="310" actId="20577"/>
          <ac:spMkLst>
            <pc:docMk/>
            <pc:sldMk cId="213999014" sldId="274"/>
            <ac:spMk id="4" creationId="{00000000-0000-0000-0000-000000000000}"/>
          </ac:spMkLst>
        </pc:spChg>
        <pc:grpChg chg="add del">
          <ac:chgData name="Julie Joyce" userId="S::jjoyce@st-maryangel.walsall.sch.uk::26758931-e1c6-4c80-9a99-e47334b13854" providerId="AD" clId="Web-{1A562634-7483-4AFD-856E-9E3731F2BF54}" dt="2024-05-23T16:29:16.855" v="185"/>
          <ac:grpSpMkLst>
            <pc:docMk/>
            <pc:sldMk cId="213999014" sldId="274"/>
            <ac:grpSpMk id="10" creationId="{CA16F22E-4716-CA29-1F53-4AAD52955EF1}"/>
          </ac:grpSpMkLst>
        </pc:grpChg>
        <pc:picChg chg="add mod ord">
          <ac:chgData name="Julie Joyce" userId="S::jjoyce@st-maryangel.walsall.sch.uk::26758931-e1c6-4c80-9a99-e47334b13854" providerId="AD" clId="Web-{1A562634-7483-4AFD-856E-9E3731F2BF54}" dt="2024-05-23T16:29:16.855" v="185"/>
          <ac:picMkLst>
            <pc:docMk/>
            <pc:sldMk cId="213999014" sldId="274"/>
            <ac:picMk id="5" creationId="{C1DE45C2-AA82-3DEA-A581-43B33FF3ED91}"/>
          </ac:picMkLst>
        </pc:picChg>
        <pc:cxnChg chg="add">
          <ac:chgData name="Julie Joyce" userId="S::jjoyce@st-maryangel.walsall.sch.uk::26758931-e1c6-4c80-9a99-e47334b13854" providerId="AD" clId="Web-{1A562634-7483-4AFD-856E-9E3731F2BF54}" dt="2024-05-23T16:29:16.855" v="185"/>
          <ac:cxnSpMkLst>
            <pc:docMk/>
            <pc:sldMk cId="213999014" sldId="274"/>
            <ac:cxnSpMk id="19" creationId="{1503BFE4-729B-D9D0-C17B-501E6AF1127A}"/>
          </ac:cxnSpMkLst>
        </pc:cxnChg>
      </pc:sldChg>
      <pc:sldChg chg="addSp delSp modSp mod setBg">
        <pc:chgData name="Julie Joyce" userId="S::jjoyce@st-maryangel.walsall.sch.uk::26758931-e1c6-4c80-9a99-e47334b13854" providerId="AD" clId="Web-{1A562634-7483-4AFD-856E-9E3731F2BF54}" dt="2024-05-23T16:41:09.405" v="405" actId="20577"/>
        <pc:sldMkLst>
          <pc:docMk/>
          <pc:sldMk cId="1205820953" sldId="275"/>
        </pc:sldMkLst>
        <pc:spChg chg="mod">
          <ac:chgData name="Julie Joyce" userId="S::jjoyce@st-maryangel.walsall.sch.uk::26758931-e1c6-4c80-9a99-e47334b13854" providerId="AD" clId="Web-{1A562634-7483-4AFD-856E-9E3731F2BF54}" dt="2024-05-23T16:40:02.604" v="374"/>
          <ac:spMkLst>
            <pc:docMk/>
            <pc:sldMk cId="1205820953" sldId="275"/>
            <ac:spMk id="2" creationId="{00000000-0000-0000-0000-000000000000}"/>
          </ac:spMkLst>
        </pc:spChg>
        <pc:spChg chg="mod">
          <ac:chgData name="Julie Joyce" userId="S::jjoyce@st-maryangel.walsall.sch.uk::26758931-e1c6-4c80-9a99-e47334b13854" providerId="AD" clId="Web-{1A562634-7483-4AFD-856E-9E3731F2BF54}" dt="2024-05-23T16:41:09.405" v="405" actId="20577"/>
          <ac:spMkLst>
            <pc:docMk/>
            <pc:sldMk cId="1205820953" sldId="275"/>
            <ac:spMk id="4" creationId="{00000000-0000-0000-0000-000000000000}"/>
          </ac:spMkLst>
        </pc:spChg>
        <pc:spChg chg="del">
          <ac:chgData name="Julie Joyce" userId="S::jjoyce@st-maryangel.walsall.sch.uk::26758931-e1c6-4c80-9a99-e47334b13854" providerId="AD" clId="Web-{1A562634-7483-4AFD-856E-9E3731F2BF54}" dt="2024-05-23T16:37:48.406" v="312"/>
          <ac:spMkLst>
            <pc:docMk/>
            <pc:sldMk cId="1205820953" sldId="275"/>
            <ac:spMk id="6" creationId="{00000000-0000-0000-0000-000000000000}"/>
          </ac:spMkLst>
        </pc:spChg>
        <pc:picChg chg="add mod ord">
          <ac:chgData name="Julie Joyce" userId="S::jjoyce@st-maryangel.walsall.sch.uk::26758931-e1c6-4c80-9a99-e47334b13854" providerId="AD" clId="Web-{1A562634-7483-4AFD-856E-9E3731F2BF54}" dt="2024-05-23T16:40:02.604" v="374"/>
          <ac:picMkLst>
            <pc:docMk/>
            <pc:sldMk cId="1205820953" sldId="275"/>
            <ac:picMk id="3" creationId="{FDB6C93F-2713-4DE2-0DC4-C1B91B47096B}"/>
          </ac:picMkLst>
        </pc:picChg>
        <pc:cxnChg chg="add">
          <ac:chgData name="Julie Joyce" userId="S::jjoyce@st-maryangel.walsall.sch.uk::26758931-e1c6-4c80-9a99-e47334b13854" providerId="AD" clId="Web-{1A562634-7483-4AFD-856E-9E3731F2BF54}" dt="2024-05-23T16:40:02.604" v="374"/>
          <ac:cxnSpMkLst>
            <pc:docMk/>
            <pc:sldMk cId="1205820953" sldId="275"/>
            <ac:cxnSpMk id="9" creationId="{1503BFE4-729B-D9D0-C17B-501E6AF1127A}"/>
          </ac:cxnSpMkLst>
        </pc:cxnChg>
      </pc:sldChg>
      <pc:sldChg chg="addSp delSp modSp new mod setBg">
        <pc:chgData name="Julie Joyce" userId="S::jjoyce@st-maryangel.walsall.sch.uk::26758931-e1c6-4c80-9a99-e47334b13854" providerId="AD" clId="Web-{1A562634-7483-4AFD-856E-9E3731F2BF54}" dt="2024-05-23T16:54:46.031" v="646" actId="20577"/>
        <pc:sldMkLst>
          <pc:docMk/>
          <pc:sldMk cId="688320697" sldId="276"/>
        </pc:sldMkLst>
        <pc:spChg chg="mod ord">
          <ac:chgData name="Julie Joyce" userId="S::jjoyce@st-maryangel.walsall.sch.uk::26758931-e1c6-4c80-9a99-e47334b13854" providerId="AD" clId="Web-{1A562634-7483-4AFD-856E-9E3731F2BF54}" dt="2024-05-23T16:47:43.924" v="522"/>
          <ac:spMkLst>
            <pc:docMk/>
            <pc:sldMk cId="688320697" sldId="276"/>
            <ac:spMk id="2" creationId="{F781EE2E-CABB-C3D0-1342-E0340E530152}"/>
          </ac:spMkLst>
        </pc:spChg>
        <pc:spChg chg="del">
          <ac:chgData name="Julie Joyce" userId="S::jjoyce@st-maryangel.walsall.sch.uk::26758931-e1c6-4c80-9a99-e47334b13854" providerId="AD" clId="Web-{1A562634-7483-4AFD-856E-9E3731F2BF54}" dt="2024-05-23T16:45:23.773" v="433"/>
          <ac:spMkLst>
            <pc:docMk/>
            <pc:sldMk cId="688320697" sldId="276"/>
            <ac:spMk id="3" creationId="{FE89F48A-4FCC-0E46-1E6B-5DF25499EF32}"/>
          </ac:spMkLst>
        </pc:spChg>
        <pc:spChg chg="mod">
          <ac:chgData name="Julie Joyce" userId="S::jjoyce@st-maryangel.walsall.sch.uk::26758931-e1c6-4c80-9a99-e47334b13854" providerId="AD" clId="Web-{1A562634-7483-4AFD-856E-9E3731F2BF54}" dt="2024-05-23T16:54:46.031" v="646" actId="20577"/>
          <ac:spMkLst>
            <pc:docMk/>
            <pc:sldMk cId="688320697" sldId="276"/>
            <ac:spMk id="4" creationId="{6C8DFC8B-3179-1480-1BB6-40C8D702D346}"/>
          </ac:spMkLst>
        </pc:spChg>
        <pc:spChg chg="add">
          <ac:chgData name="Julie Joyce" userId="S::jjoyce@st-maryangel.walsall.sch.uk::26758931-e1c6-4c80-9a99-e47334b13854" providerId="AD" clId="Web-{1A562634-7483-4AFD-856E-9E3731F2BF54}" dt="2024-05-23T16:47:43.924" v="522"/>
          <ac:spMkLst>
            <pc:docMk/>
            <pc:sldMk cId="688320697" sldId="276"/>
            <ac:spMk id="10" creationId="{04812C46-200A-4DEB-A05E-3ED6C68C2387}"/>
          </ac:spMkLst>
        </pc:spChg>
        <pc:spChg chg="add">
          <ac:chgData name="Julie Joyce" userId="S::jjoyce@st-maryangel.walsall.sch.uk::26758931-e1c6-4c80-9a99-e47334b13854" providerId="AD" clId="Web-{1A562634-7483-4AFD-856E-9E3731F2BF54}" dt="2024-05-23T16:47:43.924" v="522"/>
          <ac:spMkLst>
            <pc:docMk/>
            <pc:sldMk cId="688320697" sldId="276"/>
            <ac:spMk id="12" creationId="{D1EA859B-E555-4109-94F3-6700E046E008}"/>
          </ac:spMkLst>
        </pc:spChg>
        <pc:picChg chg="add mod ord">
          <ac:chgData name="Julie Joyce" userId="S::jjoyce@st-maryangel.walsall.sch.uk::26758931-e1c6-4c80-9a99-e47334b13854" providerId="AD" clId="Web-{1A562634-7483-4AFD-856E-9E3731F2BF54}" dt="2024-05-23T16:47:43.924" v="522"/>
          <ac:picMkLst>
            <pc:docMk/>
            <pc:sldMk cId="688320697" sldId="276"/>
            <ac:picMk id="5" creationId="{AC3343C1-3E78-61BF-6555-E951F3DBDC00}"/>
          </ac:picMkLst>
        </pc:picChg>
      </pc:sldChg>
      <pc:sldChg chg="add del replId">
        <pc:chgData name="Julie Joyce" userId="S::jjoyce@st-maryangel.walsall.sch.uk::26758931-e1c6-4c80-9a99-e47334b13854" providerId="AD" clId="Web-{1A562634-7483-4AFD-856E-9E3731F2BF54}" dt="2024-05-23T16:43:36.875" v="431"/>
        <pc:sldMkLst>
          <pc:docMk/>
          <pc:sldMk cId="1044506201" sldId="276"/>
        </pc:sldMkLst>
      </pc:sldChg>
      <pc:sldChg chg="addSp delSp modSp new mod setBg setClrOvrMap">
        <pc:chgData name="Julie Joyce" userId="S::jjoyce@st-maryangel.walsall.sch.uk::26758931-e1c6-4c80-9a99-e47334b13854" providerId="AD" clId="Web-{1A562634-7483-4AFD-856E-9E3731F2BF54}" dt="2024-05-23T16:55:14.580" v="649"/>
        <pc:sldMkLst>
          <pc:docMk/>
          <pc:sldMk cId="1474084203" sldId="277"/>
        </pc:sldMkLst>
        <pc:spChg chg="mod">
          <ac:chgData name="Julie Joyce" userId="S::jjoyce@st-maryangel.walsall.sch.uk::26758931-e1c6-4c80-9a99-e47334b13854" providerId="AD" clId="Web-{1A562634-7483-4AFD-856E-9E3731F2BF54}" dt="2024-05-23T16:55:14.580" v="649"/>
          <ac:spMkLst>
            <pc:docMk/>
            <pc:sldMk cId="1474084203" sldId="277"/>
            <ac:spMk id="2" creationId="{F98B4E78-072C-550B-DD48-FD12FD40882F}"/>
          </ac:spMkLst>
        </pc:spChg>
        <pc:spChg chg="del">
          <ac:chgData name="Julie Joyce" userId="S::jjoyce@st-maryangel.walsall.sch.uk::26758931-e1c6-4c80-9a99-e47334b13854" providerId="AD" clId="Web-{1A562634-7483-4AFD-856E-9E3731F2BF54}" dt="2024-05-23T16:48:16.973" v="524"/>
          <ac:spMkLst>
            <pc:docMk/>
            <pc:sldMk cId="1474084203" sldId="277"/>
            <ac:spMk id="3" creationId="{8D06FE84-F9E6-F1E9-1303-376276AA143F}"/>
          </ac:spMkLst>
        </pc:spChg>
        <pc:spChg chg="del">
          <ac:chgData name="Julie Joyce" userId="S::jjoyce@st-maryangel.walsall.sch.uk::26758931-e1c6-4c80-9a99-e47334b13854" providerId="AD" clId="Web-{1A562634-7483-4AFD-856E-9E3731F2BF54}" dt="2024-05-23T16:48:16.973" v="524"/>
          <ac:spMkLst>
            <pc:docMk/>
            <pc:sldMk cId="1474084203" sldId="277"/>
            <ac:spMk id="4" creationId="{8687BA7A-5CB5-414A-B1E7-686270478CAF}"/>
          </ac:spMkLst>
        </pc:spChg>
        <pc:spChg chg="add del">
          <ac:chgData name="Julie Joyce" userId="S::jjoyce@st-maryangel.walsall.sch.uk::26758931-e1c6-4c80-9a99-e47334b13854" providerId="AD" clId="Web-{1A562634-7483-4AFD-856E-9E3731F2BF54}" dt="2024-05-23T16:55:14.580" v="649"/>
          <ac:spMkLst>
            <pc:docMk/>
            <pc:sldMk cId="1474084203" sldId="277"/>
            <ac:spMk id="9" creationId="{66B332A4-D438-4773-A77F-5ED49A448D9D}"/>
          </ac:spMkLst>
        </pc:spChg>
        <pc:spChg chg="add del">
          <ac:chgData name="Julie Joyce" userId="S::jjoyce@st-maryangel.walsall.sch.uk::26758931-e1c6-4c80-9a99-e47334b13854" providerId="AD" clId="Web-{1A562634-7483-4AFD-856E-9E3731F2BF54}" dt="2024-05-23T16:55:14.580" v="649"/>
          <ac:spMkLst>
            <pc:docMk/>
            <pc:sldMk cId="1474084203" sldId="277"/>
            <ac:spMk id="11" creationId="{DF9AD32D-FF05-44F4-BD4D-9CEE89B71EB9}"/>
          </ac:spMkLst>
        </pc:spChg>
        <pc:spChg chg="add del">
          <ac:chgData name="Julie Joyce" userId="S::jjoyce@st-maryangel.walsall.sch.uk::26758931-e1c6-4c80-9a99-e47334b13854" providerId="AD" clId="Web-{1A562634-7483-4AFD-856E-9E3731F2BF54}" dt="2024-05-23T16:55:14.533" v="648"/>
          <ac:spMkLst>
            <pc:docMk/>
            <pc:sldMk cId="1474084203" sldId="277"/>
            <ac:spMk id="17" creationId="{6F828D28-8E09-41CC-8229-3070B5467A96}"/>
          </ac:spMkLst>
        </pc:spChg>
        <pc:spChg chg="add del">
          <ac:chgData name="Julie Joyce" userId="S::jjoyce@st-maryangel.walsall.sch.uk::26758931-e1c6-4c80-9a99-e47334b13854" providerId="AD" clId="Web-{1A562634-7483-4AFD-856E-9E3731F2BF54}" dt="2024-05-23T16:55:14.533" v="648"/>
          <ac:spMkLst>
            <pc:docMk/>
            <pc:sldMk cId="1474084203" sldId="277"/>
            <ac:spMk id="19" creationId="{D5B012D8-7F27-4758-9AC6-C889B154BD73}"/>
          </ac:spMkLst>
        </pc:spChg>
        <pc:spChg chg="add del">
          <ac:chgData name="Julie Joyce" userId="S::jjoyce@st-maryangel.walsall.sch.uk::26758931-e1c6-4c80-9a99-e47334b13854" providerId="AD" clId="Web-{1A562634-7483-4AFD-856E-9E3731F2BF54}" dt="2024-05-23T16:55:14.533" v="648"/>
          <ac:spMkLst>
            <pc:docMk/>
            <pc:sldMk cId="1474084203" sldId="277"/>
            <ac:spMk id="21" creationId="{4063B759-00FC-46D1-9898-8E8625268FAF}"/>
          </ac:spMkLst>
        </pc:spChg>
        <pc:spChg chg="add">
          <ac:chgData name="Julie Joyce" userId="S::jjoyce@st-maryangel.walsall.sch.uk::26758931-e1c6-4c80-9a99-e47334b13854" providerId="AD" clId="Web-{1A562634-7483-4AFD-856E-9E3731F2BF54}" dt="2024-05-23T16:55:14.580" v="649"/>
          <ac:spMkLst>
            <pc:docMk/>
            <pc:sldMk cId="1474084203" sldId="277"/>
            <ac:spMk id="24" creationId="{B4916930-E76E-4100-9DCF-4981566A372A}"/>
          </ac:spMkLst>
        </pc:spChg>
        <pc:picChg chg="add del">
          <ac:chgData name="Julie Joyce" userId="S::jjoyce@st-maryangel.walsall.sch.uk::26758931-e1c6-4c80-9a99-e47334b13854" providerId="AD" clId="Web-{1A562634-7483-4AFD-856E-9E3731F2BF54}" dt="2024-05-23T16:55:14.533" v="648"/>
          <ac:picMkLst>
            <pc:docMk/>
            <pc:sldMk cId="1474084203" sldId="277"/>
            <ac:picMk id="13" creationId="{0F873869-10D7-5098-F0D6-0F4291D2F191}"/>
          </ac:picMkLst>
        </pc:picChg>
        <pc:picChg chg="add">
          <ac:chgData name="Julie Joyce" userId="S::jjoyce@st-maryangel.walsall.sch.uk::26758931-e1c6-4c80-9a99-e47334b13854" providerId="AD" clId="Web-{1A562634-7483-4AFD-856E-9E3731F2BF54}" dt="2024-05-23T16:55:14.580" v="649"/>
          <ac:picMkLst>
            <pc:docMk/>
            <pc:sldMk cId="1474084203" sldId="277"/>
            <ac:picMk id="23" creationId="{D58C40F7-6EE9-16A1-2777-6077A8A62312}"/>
          </ac:picMkLst>
        </pc:picChg>
      </pc:sldChg>
      <pc:sldChg chg="modSp new">
        <pc:chgData name="Julie Joyce" userId="S::jjoyce@st-maryangel.walsall.sch.uk::26758931-e1c6-4c80-9a99-e47334b13854" providerId="AD" clId="Web-{1A562634-7483-4AFD-856E-9E3731F2BF54}" dt="2024-05-23T16:51:39.627" v="617" actId="20577"/>
        <pc:sldMkLst>
          <pc:docMk/>
          <pc:sldMk cId="1876569361" sldId="278"/>
        </pc:sldMkLst>
        <pc:spChg chg="mod">
          <ac:chgData name="Julie Joyce" userId="S::jjoyce@st-maryangel.walsall.sch.uk::26758931-e1c6-4c80-9a99-e47334b13854" providerId="AD" clId="Web-{1A562634-7483-4AFD-856E-9E3731F2BF54}" dt="2024-05-23T16:51:39.627" v="617" actId="20577"/>
          <ac:spMkLst>
            <pc:docMk/>
            <pc:sldMk cId="1876569361" sldId="278"/>
            <ac:spMk id="2" creationId="{AF2B1529-0CFC-B64E-F715-696932C4C8FA}"/>
          </ac:spMkLst>
        </pc:spChg>
        <pc:spChg chg="mod">
          <ac:chgData name="Julie Joyce" userId="S::jjoyce@st-maryangel.walsall.sch.uk::26758931-e1c6-4c80-9a99-e47334b13854" providerId="AD" clId="Web-{1A562634-7483-4AFD-856E-9E3731F2BF54}" dt="2024-05-23T16:51:00.906" v="608" actId="20577"/>
          <ac:spMkLst>
            <pc:docMk/>
            <pc:sldMk cId="1876569361" sldId="278"/>
            <ac:spMk id="4" creationId="{50E4A026-5FFC-2D28-703D-F426492A48A0}"/>
          </ac:spMkLst>
        </pc:spChg>
      </pc:sldChg>
      <pc:sldChg chg="modSp new">
        <pc:chgData name="Julie Joyce" userId="S::jjoyce@st-maryangel.walsall.sch.uk::26758931-e1c6-4c80-9a99-e47334b13854" providerId="AD" clId="Web-{1A562634-7483-4AFD-856E-9E3731F2BF54}" dt="2024-05-23T16:52:25.849" v="635" actId="20577"/>
        <pc:sldMkLst>
          <pc:docMk/>
          <pc:sldMk cId="405753581" sldId="279"/>
        </pc:sldMkLst>
        <pc:spChg chg="mod">
          <ac:chgData name="Julie Joyce" userId="S::jjoyce@st-maryangel.walsall.sch.uk::26758931-e1c6-4c80-9a99-e47334b13854" providerId="AD" clId="Web-{1A562634-7483-4AFD-856E-9E3731F2BF54}" dt="2024-05-23T16:52:09.458" v="626" actId="20577"/>
          <ac:spMkLst>
            <pc:docMk/>
            <pc:sldMk cId="405753581" sldId="279"/>
            <ac:spMk id="2" creationId="{44ECAA14-C684-7506-90CE-5FB0609937E8}"/>
          </ac:spMkLst>
        </pc:spChg>
        <pc:spChg chg="mod">
          <ac:chgData name="Julie Joyce" userId="S::jjoyce@st-maryangel.walsall.sch.uk::26758931-e1c6-4c80-9a99-e47334b13854" providerId="AD" clId="Web-{1A562634-7483-4AFD-856E-9E3731F2BF54}" dt="2024-05-23T16:52:25.849" v="635" actId="20577"/>
          <ac:spMkLst>
            <pc:docMk/>
            <pc:sldMk cId="405753581" sldId="279"/>
            <ac:spMk id="4" creationId="{CA891176-4EF6-A654-F5D4-58DE88CE579E}"/>
          </ac:spMkLst>
        </pc:spChg>
      </pc:sldChg>
      <pc:sldChg chg="new">
        <pc:chgData name="Julie Joyce" userId="S::jjoyce@st-maryangel.walsall.sch.uk::26758931-e1c6-4c80-9a99-e47334b13854" providerId="AD" clId="Web-{1A562634-7483-4AFD-856E-9E3731F2BF54}" dt="2024-05-23T16:52:44.179" v="636"/>
        <pc:sldMkLst>
          <pc:docMk/>
          <pc:sldMk cId="2635460251" sldId="280"/>
        </pc:sldMkLst>
      </pc:sldChg>
    </pc:docChg>
  </pc:docChgLst>
  <pc:docChgLst>
    <pc:chgData name="Julie Joyce" userId="S::jjoyce@st-maryangel.walsall.sch.uk::26758931-e1c6-4c80-9a99-e47334b13854" providerId="AD" clId="Web-{8F9754CE-ADB6-EE34-8509-26EFFF92332D}"/>
    <pc:docChg chg="addSld delSld modSld">
      <pc:chgData name="Julie Joyce" userId="S::jjoyce@st-maryangel.walsall.sch.uk::26758931-e1c6-4c80-9a99-e47334b13854" providerId="AD" clId="Web-{8F9754CE-ADB6-EE34-8509-26EFFF92332D}" dt="2024-06-18T18:30:41.498" v="892" actId="20577"/>
      <pc:docMkLst>
        <pc:docMk/>
      </pc:docMkLst>
      <pc:sldChg chg="modSp">
        <pc:chgData name="Julie Joyce" userId="S::jjoyce@st-maryangel.walsall.sch.uk::26758931-e1c6-4c80-9a99-e47334b13854" providerId="AD" clId="Web-{8F9754CE-ADB6-EE34-8509-26EFFF92332D}" dt="2024-06-18T18:17:07.155" v="761" actId="20577"/>
        <pc:sldMkLst>
          <pc:docMk/>
          <pc:sldMk cId="3266759481" sldId="266"/>
        </pc:sldMkLst>
        <pc:spChg chg="mod">
          <ac:chgData name="Julie Joyce" userId="S::jjoyce@st-maryangel.walsall.sch.uk::26758931-e1c6-4c80-9a99-e47334b13854" providerId="AD" clId="Web-{8F9754CE-ADB6-EE34-8509-26EFFF92332D}" dt="2024-06-18T18:17:07.155" v="761" actId="20577"/>
          <ac:spMkLst>
            <pc:docMk/>
            <pc:sldMk cId="3266759481" sldId="266"/>
            <ac:spMk id="2" creationId="{00000000-0000-0000-0000-000000000000}"/>
          </ac:spMkLst>
        </pc:spChg>
      </pc:sldChg>
      <pc:sldChg chg="addSp delSp modSp">
        <pc:chgData name="Julie Joyce" userId="S::jjoyce@st-maryangel.walsall.sch.uk::26758931-e1c6-4c80-9a99-e47334b13854" providerId="AD" clId="Web-{8F9754CE-ADB6-EE34-8509-26EFFF92332D}" dt="2024-06-18T17:39:33.848" v="398" actId="20577"/>
        <pc:sldMkLst>
          <pc:docMk/>
          <pc:sldMk cId="3029429633" sldId="271"/>
        </pc:sldMkLst>
        <pc:spChg chg="mod">
          <ac:chgData name="Julie Joyce" userId="S::jjoyce@st-maryangel.walsall.sch.uk::26758931-e1c6-4c80-9a99-e47334b13854" providerId="AD" clId="Web-{8F9754CE-ADB6-EE34-8509-26EFFF92332D}" dt="2024-06-18T17:39:33.848" v="398" actId="20577"/>
          <ac:spMkLst>
            <pc:docMk/>
            <pc:sldMk cId="3029429633" sldId="271"/>
            <ac:spMk id="4" creationId="{00000000-0000-0000-0000-000000000000}"/>
          </ac:spMkLst>
        </pc:spChg>
        <pc:spChg chg="add del mod">
          <ac:chgData name="Julie Joyce" userId="S::jjoyce@st-maryangel.walsall.sch.uk::26758931-e1c6-4c80-9a99-e47334b13854" providerId="AD" clId="Web-{8F9754CE-ADB6-EE34-8509-26EFFF92332D}" dt="2024-06-18T17:38:09.055" v="359"/>
          <ac:spMkLst>
            <pc:docMk/>
            <pc:sldMk cId="3029429633" sldId="271"/>
            <ac:spMk id="176" creationId="{2B8C4844-66BB-6C89-01E5-ADAF0215D3EA}"/>
          </ac:spMkLst>
        </pc:spChg>
        <pc:graphicFrameChg chg="add del mod modGraphic">
          <ac:chgData name="Julie Joyce" userId="S::jjoyce@st-maryangel.walsall.sch.uk::26758931-e1c6-4c80-9a99-e47334b13854" providerId="AD" clId="Web-{8F9754CE-ADB6-EE34-8509-26EFFF92332D}" dt="2024-06-18T17:38:09.055" v="359"/>
          <ac:graphicFrameMkLst>
            <pc:docMk/>
            <pc:sldMk cId="3029429633" sldId="271"/>
            <ac:graphicFrameMk id="7" creationId="{5CC5BEAC-74BC-64EC-E69F-A535D598B2F1}"/>
          </ac:graphicFrameMkLst>
        </pc:graphicFrameChg>
      </pc:sldChg>
      <pc:sldChg chg="addSp delSp modSp">
        <pc:chgData name="Julie Joyce" userId="S::jjoyce@st-maryangel.walsall.sch.uk::26758931-e1c6-4c80-9a99-e47334b13854" providerId="AD" clId="Web-{8F9754CE-ADB6-EE34-8509-26EFFF92332D}" dt="2024-06-18T16:44:51.570" v="19"/>
        <pc:sldMkLst>
          <pc:docMk/>
          <pc:sldMk cId="1876569361" sldId="278"/>
        </pc:sldMkLst>
        <pc:spChg chg="del">
          <ac:chgData name="Julie Joyce" userId="S::jjoyce@st-maryangel.walsall.sch.uk::26758931-e1c6-4c80-9a99-e47334b13854" providerId="AD" clId="Web-{8F9754CE-ADB6-EE34-8509-26EFFF92332D}" dt="2024-06-18T16:44:51.570" v="19"/>
          <ac:spMkLst>
            <pc:docMk/>
            <pc:sldMk cId="1876569361" sldId="278"/>
            <ac:spMk id="3" creationId="{8A3855E5-EE80-595B-BF13-FAD75A5552F1}"/>
          </ac:spMkLst>
        </pc:spChg>
        <pc:spChg chg="mod">
          <ac:chgData name="Julie Joyce" userId="S::jjoyce@st-maryangel.walsall.sch.uk::26758931-e1c6-4c80-9a99-e47334b13854" providerId="AD" clId="Web-{8F9754CE-ADB6-EE34-8509-26EFFF92332D}" dt="2024-06-18T16:44:44.617" v="18" actId="20577"/>
          <ac:spMkLst>
            <pc:docMk/>
            <pc:sldMk cId="1876569361" sldId="278"/>
            <ac:spMk id="4" creationId="{50E4A026-5FFC-2D28-703D-F426492A48A0}"/>
          </ac:spMkLst>
        </pc:spChg>
        <pc:picChg chg="add mod ord">
          <ac:chgData name="Julie Joyce" userId="S::jjoyce@st-maryangel.walsall.sch.uk::26758931-e1c6-4c80-9a99-e47334b13854" providerId="AD" clId="Web-{8F9754CE-ADB6-EE34-8509-26EFFF92332D}" dt="2024-06-18T16:44:51.570" v="19"/>
          <ac:picMkLst>
            <pc:docMk/>
            <pc:sldMk cId="1876569361" sldId="278"/>
            <ac:picMk id="5" creationId="{91281E26-3A9E-7B76-16B9-FBED7575EC02}"/>
          </ac:picMkLst>
        </pc:picChg>
      </pc:sldChg>
      <pc:sldChg chg="addSp delSp modSp">
        <pc:chgData name="Julie Joyce" userId="S::jjoyce@st-maryangel.walsall.sch.uk::26758931-e1c6-4c80-9a99-e47334b13854" providerId="AD" clId="Web-{8F9754CE-ADB6-EE34-8509-26EFFF92332D}" dt="2024-06-18T16:49:39.732" v="108" actId="20577"/>
        <pc:sldMkLst>
          <pc:docMk/>
          <pc:sldMk cId="405753581" sldId="279"/>
        </pc:sldMkLst>
        <pc:spChg chg="del">
          <ac:chgData name="Julie Joyce" userId="S::jjoyce@st-maryangel.walsall.sch.uk::26758931-e1c6-4c80-9a99-e47334b13854" providerId="AD" clId="Web-{8F9754CE-ADB6-EE34-8509-26EFFF92332D}" dt="2024-06-18T16:47:24.941" v="50"/>
          <ac:spMkLst>
            <pc:docMk/>
            <pc:sldMk cId="405753581" sldId="279"/>
            <ac:spMk id="3" creationId="{BF874D2F-9484-6445-71BF-68D2FF5AC009}"/>
          </ac:spMkLst>
        </pc:spChg>
        <pc:spChg chg="mod">
          <ac:chgData name="Julie Joyce" userId="S::jjoyce@st-maryangel.walsall.sch.uk::26758931-e1c6-4c80-9a99-e47334b13854" providerId="AD" clId="Web-{8F9754CE-ADB6-EE34-8509-26EFFF92332D}" dt="2024-06-18T16:49:39.732" v="108" actId="20577"/>
          <ac:spMkLst>
            <pc:docMk/>
            <pc:sldMk cId="405753581" sldId="279"/>
            <ac:spMk id="4" creationId="{CA891176-4EF6-A654-F5D4-58DE88CE579E}"/>
          </ac:spMkLst>
        </pc:spChg>
        <pc:picChg chg="add mod ord">
          <ac:chgData name="Julie Joyce" userId="S::jjoyce@st-maryangel.walsall.sch.uk::26758931-e1c6-4c80-9a99-e47334b13854" providerId="AD" clId="Web-{8F9754CE-ADB6-EE34-8509-26EFFF92332D}" dt="2024-06-18T16:47:24.941" v="50"/>
          <ac:picMkLst>
            <pc:docMk/>
            <pc:sldMk cId="405753581" sldId="279"/>
            <ac:picMk id="5" creationId="{858ACBE9-6818-A050-44CA-07A4B7FAD59D}"/>
          </ac:picMkLst>
        </pc:picChg>
      </pc:sldChg>
      <pc:sldChg chg="modSp del">
        <pc:chgData name="Julie Joyce" userId="S::jjoyce@st-maryangel.walsall.sch.uk::26758931-e1c6-4c80-9a99-e47334b13854" providerId="AD" clId="Web-{8F9754CE-ADB6-EE34-8509-26EFFF92332D}" dt="2024-06-18T18:02:20.291" v="399"/>
        <pc:sldMkLst>
          <pc:docMk/>
          <pc:sldMk cId="2635460251" sldId="280"/>
        </pc:sldMkLst>
        <pc:spChg chg="mod">
          <ac:chgData name="Julie Joyce" userId="S::jjoyce@st-maryangel.walsall.sch.uk::26758931-e1c6-4c80-9a99-e47334b13854" providerId="AD" clId="Web-{8F9754CE-ADB6-EE34-8509-26EFFF92332D}" dt="2024-06-18T16:58:32.726" v="228" actId="20577"/>
          <ac:spMkLst>
            <pc:docMk/>
            <pc:sldMk cId="2635460251" sldId="280"/>
            <ac:spMk id="2" creationId="{D3FF6EDD-7AFA-87C5-D2C0-E163FD554FBB}"/>
          </ac:spMkLst>
        </pc:spChg>
        <pc:spChg chg="mod">
          <ac:chgData name="Julie Joyce" userId="S::jjoyce@st-maryangel.walsall.sch.uk::26758931-e1c6-4c80-9a99-e47334b13854" providerId="AD" clId="Web-{8F9754CE-ADB6-EE34-8509-26EFFF92332D}" dt="2024-06-18T17:36:39.142" v="342" actId="20577"/>
          <ac:spMkLst>
            <pc:docMk/>
            <pc:sldMk cId="2635460251" sldId="280"/>
            <ac:spMk id="4" creationId="{5C89C3D6-7E48-BC80-3748-10BACBAD1D7C}"/>
          </ac:spMkLst>
        </pc:spChg>
      </pc:sldChg>
      <pc:sldChg chg="addSp delSp modSp new mod setBg">
        <pc:chgData name="Julie Joyce" userId="S::jjoyce@st-maryangel.walsall.sch.uk::26758931-e1c6-4c80-9a99-e47334b13854" providerId="AD" clId="Web-{8F9754CE-ADB6-EE34-8509-26EFFF92332D}" dt="2024-06-18T16:52:09.774" v="149"/>
        <pc:sldMkLst>
          <pc:docMk/>
          <pc:sldMk cId="2421474752" sldId="281"/>
        </pc:sldMkLst>
        <pc:spChg chg="mod ord">
          <ac:chgData name="Julie Joyce" userId="S::jjoyce@st-maryangel.walsall.sch.uk::26758931-e1c6-4c80-9a99-e47334b13854" providerId="AD" clId="Web-{8F9754CE-ADB6-EE34-8509-26EFFF92332D}" dt="2024-06-18T16:52:09.774" v="149"/>
          <ac:spMkLst>
            <pc:docMk/>
            <pc:sldMk cId="2421474752" sldId="281"/>
            <ac:spMk id="2" creationId="{299A6FD5-A424-9856-C054-673473622CBE}"/>
          </ac:spMkLst>
        </pc:spChg>
        <pc:spChg chg="del">
          <ac:chgData name="Julie Joyce" userId="S::jjoyce@st-maryangel.walsall.sch.uk::26758931-e1c6-4c80-9a99-e47334b13854" providerId="AD" clId="Web-{8F9754CE-ADB6-EE34-8509-26EFFF92332D}" dt="2024-06-18T16:50:49.721" v="110"/>
          <ac:spMkLst>
            <pc:docMk/>
            <pc:sldMk cId="2421474752" sldId="281"/>
            <ac:spMk id="3" creationId="{15382B2E-FA6A-905D-ABEA-F3C5D47CE62D}"/>
          </ac:spMkLst>
        </pc:spChg>
        <pc:spChg chg="mod">
          <ac:chgData name="Julie Joyce" userId="S::jjoyce@st-maryangel.walsall.sch.uk::26758931-e1c6-4c80-9a99-e47334b13854" providerId="AD" clId="Web-{8F9754CE-ADB6-EE34-8509-26EFFF92332D}" dt="2024-06-18T16:52:09.774" v="149"/>
          <ac:spMkLst>
            <pc:docMk/>
            <pc:sldMk cId="2421474752" sldId="281"/>
            <ac:spMk id="4" creationId="{4D761225-71AF-68F2-0B2D-2498EE1F89F0}"/>
          </ac:spMkLst>
        </pc:spChg>
        <pc:spChg chg="add del">
          <ac:chgData name="Julie Joyce" userId="S::jjoyce@st-maryangel.walsall.sch.uk::26758931-e1c6-4c80-9a99-e47334b13854" providerId="AD" clId="Web-{8F9754CE-ADB6-EE34-8509-26EFFF92332D}" dt="2024-06-18T16:52:09.774" v="149"/>
          <ac:spMkLst>
            <pc:docMk/>
            <pc:sldMk cId="2421474752" sldId="281"/>
            <ac:spMk id="10" creationId="{9B6A81E7-2A43-4366-8431-1FA7A780A2E6}"/>
          </ac:spMkLst>
        </pc:spChg>
        <pc:spChg chg="add del">
          <ac:chgData name="Julie Joyce" userId="S::jjoyce@st-maryangel.walsall.sch.uk::26758931-e1c6-4c80-9a99-e47334b13854" providerId="AD" clId="Web-{8F9754CE-ADB6-EE34-8509-26EFFF92332D}" dt="2024-06-18T16:52:09.774" v="149"/>
          <ac:spMkLst>
            <pc:docMk/>
            <pc:sldMk cId="2421474752" sldId="281"/>
            <ac:spMk id="12" creationId="{D09B7001-6C15-47E8-8C3B-A6EB53C98D3A}"/>
          </ac:spMkLst>
        </pc:spChg>
        <pc:spChg chg="add del">
          <ac:chgData name="Julie Joyce" userId="S::jjoyce@st-maryangel.walsall.sch.uk::26758931-e1c6-4c80-9a99-e47334b13854" providerId="AD" clId="Web-{8F9754CE-ADB6-EE34-8509-26EFFF92332D}" dt="2024-06-18T16:52:09.774" v="149"/>
          <ac:spMkLst>
            <pc:docMk/>
            <pc:sldMk cId="2421474752" sldId="281"/>
            <ac:spMk id="14" creationId="{7D3D7337-C310-4B2B-BE2D-98E9D6EC0DC8}"/>
          </ac:spMkLst>
        </pc:spChg>
        <pc:spChg chg="add del">
          <ac:chgData name="Julie Joyce" userId="S::jjoyce@st-maryangel.walsall.sch.uk::26758931-e1c6-4c80-9a99-e47334b13854" providerId="AD" clId="Web-{8F9754CE-ADB6-EE34-8509-26EFFF92332D}" dt="2024-06-18T16:52:09.774" v="148"/>
          <ac:spMkLst>
            <pc:docMk/>
            <pc:sldMk cId="2421474752" sldId="281"/>
            <ac:spMk id="19" creationId="{5A59F003-E00A-43F9-91DC-CC54E3B87466}"/>
          </ac:spMkLst>
        </pc:spChg>
        <pc:spChg chg="add del">
          <ac:chgData name="Julie Joyce" userId="S::jjoyce@st-maryangel.walsall.sch.uk::26758931-e1c6-4c80-9a99-e47334b13854" providerId="AD" clId="Web-{8F9754CE-ADB6-EE34-8509-26EFFF92332D}" dt="2024-06-18T16:52:09.774" v="148"/>
          <ac:spMkLst>
            <pc:docMk/>
            <pc:sldMk cId="2421474752" sldId="281"/>
            <ac:spMk id="21" creationId="{D74A4382-E3AD-430A-9A1F-DFA3E0E77A7D}"/>
          </ac:spMkLst>
        </pc:spChg>
        <pc:spChg chg="add del">
          <ac:chgData name="Julie Joyce" userId="S::jjoyce@st-maryangel.walsall.sch.uk::26758931-e1c6-4c80-9a99-e47334b13854" providerId="AD" clId="Web-{8F9754CE-ADB6-EE34-8509-26EFFF92332D}" dt="2024-06-18T16:52:09.774" v="148"/>
          <ac:spMkLst>
            <pc:docMk/>
            <pc:sldMk cId="2421474752" sldId="281"/>
            <ac:spMk id="23" creationId="{79F40191-0F44-4FD1-82CC-ACB507C14BE6}"/>
          </ac:spMkLst>
        </pc:spChg>
        <pc:grpChg chg="add">
          <ac:chgData name="Julie Joyce" userId="S::jjoyce@st-maryangel.walsall.sch.uk::26758931-e1c6-4c80-9a99-e47334b13854" providerId="AD" clId="Web-{8F9754CE-ADB6-EE34-8509-26EFFF92332D}" dt="2024-06-18T16:52:09.774" v="149"/>
          <ac:grpSpMkLst>
            <pc:docMk/>
            <pc:sldMk cId="2421474752" sldId="281"/>
            <ac:grpSpMk id="25" creationId="{710FEF04-9FA2-4DD8-EC29-60D92C72296A}"/>
          </ac:grpSpMkLst>
        </pc:grpChg>
        <pc:picChg chg="add mod ord">
          <ac:chgData name="Julie Joyce" userId="S::jjoyce@st-maryangel.walsall.sch.uk::26758931-e1c6-4c80-9a99-e47334b13854" providerId="AD" clId="Web-{8F9754CE-ADB6-EE34-8509-26EFFF92332D}" dt="2024-06-18T16:52:09.774" v="149"/>
          <ac:picMkLst>
            <pc:docMk/>
            <pc:sldMk cId="2421474752" sldId="281"/>
            <ac:picMk id="5" creationId="{36C4E165-5379-BDF1-CB65-03799D296861}"/>
          </ac:picMkLst>
        </pc:picChg>
      </pc:sldChg>
      <pc:sldChg chg="addSp delSp modSp new mod setBg">
        <pc:chgData name="Julie Joyce" userId="S::jjoyce@st-maryangel.walsall.sch.uk::26758931-e1c6-4c80-9a99-e47334b13854" providerId="AD" clId="Web-{8F9754CE-ADB6-EE34-8509-26EFFF92332D}" dt="2024-06-18T16:56:16.854" v="210"/>
        <pc:sldMkLst>
          <pc:docMk/>
          <pc:sldMk cId="3846581213" sldId="282"/>
        </pc:sldMkLst>
        <pc:spChg chg="mod">
          <ac:chgData name="Julie Joyce" userId="S::jjoyce@st-maryangel.walsall.sch.uk::26758931-e1c6-4c80-9a99-e47334b13854" providerId="AD" clId="Web-{8F9754CE-ADB6-EE34-8509-26EFFF92332D}" dt="2024-06-18T16:56:16.854" v="210"/>
          <ac:spMkLst>
            <pc:docMk/>
            <pc:sldMk cId="3846581213" sldId="282"/>
            <ac:spMk id="2" creationId="{BF276D84-3DBD-C248-1D8D-E94C8442D011}"/>
          </ac:spMkLst>
        </pc:spChg>
        <pc:spChg chg="del">
          <ac:chgData name="Julie Joyce" userId="S::jjoyce@st-maryangel.walsall.sch.uk::26758931-e1c6-4c80-9a99-e47334b13854" providerId="AD" clId="Web-{8F9754CE-ADB6-EE34-8509-26EFFF92332D}" dt="2024-06-18T16:53:49.047" v="151"/>
          <ac:spMkLst>
            <pc:docMk/>
            <pc:sldMk cId="3846581213" sldId="282"/>
            <ac:spMk id="3" creationId="{50A8D78A-B438-3F10-F5C1-A1FC3AEB5267}"/>
          </ac:spMkLst>
        </pc:spChg>
        <pc:spChg chg="mod">
          <ac:chgData name="Julie Joyce" userId="S::jjoyce@st-maryangel.walsall.sch.uk::26758931-e1c6-4c80-9a99-e47334b13854" providerId="AD" clId="Web-{8F9754CE-ADB6-EE34-8509-26EFFF92332D}" dt="2024-06-18T16:56:16.854" v="210"/>
          <ac:spMkLst>
            <pc:docMk/>
            <pc:sldMk cId="3846581213" sldId="282"/>
            <ac:spMk id="4" creationId="{2D84CEAC-3CF6-39CA-5E2D-2C30F9679175}"/>
          </ac:spMkLst>
        </pc:spChg>
        <pc:grpChg chg="add">
          <ac:chgData name="Julie Joyce" userId="S::jjoyce@st-maryangel.walsall.sch.uk::26758931-e1c6-4c80-9a99-e47334b13854" providerId="AD" clId="Web-{8F9754CE-ADB6-EE34-8509-26EFFF92332D}" dt="2024-06-18T16:56:16.854" v="210"/>
          <ac:grpSpMkLst>
            <pc:docMk/>
            <pc:sldMk cId="3846581213" sldId="282"/>
            <ac:grpSpMk id="10" creationId="{CA16F22E-4716-CA29-1F53-4AAD52955EF1}"/>
          </ac:grpSpMkLst>
        </pc:grpChg>
        <pc:picChg chg="add mod ord">
          <ac:chgData name="Julie Joyce" userId="S::jjoyce@st-maryangel.walsall.sch.uk::26758931-e1c6-4c80-9a99-e47334b13854" providerId="AD" clId="Web-{8F9754CE-ADB6-EE34-8509-26EFFF92332D}" dt="2024-06-18T16:56:16.854" v="210"/>
          <ac:picMkLst>
            <pc:docMk/>
            <pc:sldMk cId="3846581213" sldId="282"/>
            <ac:picMk id="5" creationId="{3DEAFE0A-90BC-D660-FDC6-2F879571967A}"/>
          </ac:picMkLst>
        </pc:picChg>
      </pc:sldChg>
      <pc:sldChg chg="addSp delSp modSp new mod setBg">
        <pc:chgData name="Julie Joyce" userId="S::jjoyce@st-maryangel.walsall.sch.uk::26758931-e1c6-4c80-9a99-e47334b13854" providerId="AD" clId="Web-{8F9754CE-ADB6-EE34-8509-26EFFF92332D}" dt="2024-06-18T17:01:08.409" v="290" actId="20577"/>
        <pc:sldMkLst>
          <pc:docMk/>
          <pc:sldMk cId="3264967482" sldId="283"/>
        </pc:sldMkLst>
        <pc:spChg chg="mod">
          <ac:chgData name="Julie Joyce" userId="S::jjoyce@st-maryangel.walsall.sch.uk::26758931-e1c6-4c80-9a99-e47334b13854" providerId="AD" clId="Web-{8F9754CE-ADB6-EE34-8509-26EFFF92332D}" dt="2024-06-18T17:00:44.439" v="277"/>
          <ac:spMkLst>
            <pc:docMk/>
            <pc:sldMk cId="3264967482" sldId="283"/>
            <ac:spMk id="2" creationId="{3C16F96E-31A8-6E57-82E8-71C6A5050691}"/>
          </ac:spMkLst>
        </pc:spChg>
        <pc:spChg chg="del">
          <ac:chgData name="Julie Joyce" userId="S::jjoyce@st-maryangel.walsall.sch.uk::26758931-e1c6-4c80-9a99-e47334b13854" providerId="AD" clId="Web-{8F9754CE-ADB6-EE34-8509-26EFFF92332D}" dt="2024-06-18T16:58:51.962" v="230"/>
          <ac:spMkLst>
            <pc:docMk/>
            <pc:sldMk cId="3264967482" sldId="283"/>
            <ac:spMk id="3" creationId="{BD5E0837-CCB3-514D-3CE9-B8C606C4D93B}"/>
          </ac:spMkLst>
        </pc:spChg>
        <pc:spChg chg="mod ord">
          <ac:chgData name="Julie Joyce" userId="S::jjoyce@st-maryangel.walsall.sch.uk::26758931-e1c6-4c80-9a99-e47334b13854" providerId="AD" clId="Web-{8F9754CE-ADB6-EE34-8509-26EFFF92332D}" dt="2024-06-18T17:01:08.409" v="290" actId="20577"/>
          <ac:spMkLst>
            <pc:docMk/>
            <pc:sldMk cId="3264967482" sldId="283"/>
            <ac:spMk id="4" creationId="{23CF3A97-9713-4B81-5577-A8F801DE42F8}"/>
          </ac:spMkLst>
        </pc:spChg>
        <pc:spChg chg="add del mod">
          <ac:chgData name="Julie Joyce" userId="S::jjoyce@st-maryangel.walsall.sch.uk::26758931-e1c6-4c80-9a99-e47334b13854" providerId="AD" clId="Web-{8F9754CE-ADB6-EE34-8509-26EFFF92332D}" dt="2024-06-18T16:59:16.807" v="232"/>
          <ac:spMkLst>
            <pc:docMk/>
            <pc:sldMk cId="3264967482" sldId="283"/>
            <ac:spMk id="7" creationId="{8B9B6501-3E0D-D57B-366E-AD4081FA9E0F}"/>
          </ac:spMkLst>
        </pc:spChg>
        <pc:picChg chg="add del mod ord">
          <ac:chgData name="Julie Joyce" userId="S::jjoyce@st-maryangel.walsall.sch.uk::26758931-e1c6-4c80-9a99-e47334b13854" providerId="AD" clId="Web-{8F9754CE-ADB6-EE34-8509-26EFFF92332D}" dt="2024-06-18T16:58:57.900" v="231"/>
          <ac:picMkLst>
            <pc:docMk/>
            <pc:sldMk cId="3264967482" sldId="283"/>
            <ac:picMk id="5" creationId="{EB7918DF-DF57-77FA-C353-B58F1C101128}"/>
          </ac:picMkLst>
        </pc:picChg>
        <pc:picChg chg="add mod ord">
          <ac:chgData name="Julie Joyce" userId="S::jjoyce@st-maryangel.walsall.sch.uk::26758931-e1c6-4c80-9a99-e47334b13854" providerId="AD" clId="Web-{8F9754CE-ADB6-EE34-8509-26EFFF92332D}" dt="2024-06-18T17:00:44.439" v="277"/>
          <ac:picMkLst>
            <pc:docMk/>
            <pc:sldMk cId="3264967482" sldId="283"/>
            <ac:picMk id="8" creationId="{E2FA37AE-955E-D4D3-5FE7-969FF3ACE865}"/>
          </ac:picMkLst>
        </pc:picChg>
        <pc:cxnChg chg="add">
          <ac:chgData name="Julie Joyce" userId="S::jjoyce@st-maryangel.walsall.sch.uk::26758931-e1c6-4c80-9a99-e47334b13854" providerId="AD" clId="Web-{8F9754CE-ADB6-EE34-8509-26EFFF92332D}" dt="2024-06-18T17:00:44.439" v="277"/>
          <ac:cxnSpMkLst>
            <pc:docMk/>
            <pc:sldMk cId="3264967482" sldId="283"/>
            <ac:cxnSpMk id="13" creationId="{1503BFE4-729B-D9D0-C17B-501E6AF1127A}"/>
          </ac:cxnSpMkLst>
        </pc:cxnChg>
      </pc:sldChg>
      <pc:sldChg chg="addSp delSp modSp new">
        <pc:chgData name="Julie Joyce" userId="S::jjoyce@st-maryangel.walsall.sch.uk::26758931-e1c6-4c80-9a99-e47334b13854" providerId="AD" clId="Web-{8F9754CE-ADB6-EE34-8509-26EFFF92332D}" dt="2024-06-18T17:33:20.580" v="337" actId="20577"/>
        <pc:sldMkLst>
          <pc:docMk/>
          <pc:sldMk cId="1673752859" sldId="284"/>
        </pc:sldMkLst>
        <pc:spChg chg="mod">
          <ac:chgData name="Julie Joyce" userId="S::jjoyce@st-maryangel.walsall.sch.uk::26758931-e1c6-4c80-9a99-e47334b13854" providerId="AD" clId="Web-{8F9754CE-ADB6-EE34-8509-26EFFF92332D}" dt="2024-06-18T17:32:08.997" v="295" actId="20577"/>
          <ac:spMkLst>
            <pc:docMk/>
            <pc:sldMk cId="1673752859" sldId="284"/>
            <ac:spMk id="2" creationId="{E2AEA5F1-DB5C-8387-67E0-4A9E93DEFB31}"/>
          </ac:spMkLst>
        </pc:spChg>
        <pc:spChg chg="del">
          <ac:chgData name="Julie Joyce" userId="S::jjoyce@st-maryangel.walsall.sch.uk::26758931-e1c6-4c80-9a99-e47334b13854" providerId="AD" clId="Web-{8F9754CE-ADB6-EE34-8509-26EFFF92332D}" dt="2024-06-18T17:31:57.558" v="292"/>
          <ac:spMkLst>
            <pc:docMk/>
            <pc:sldMk cId="1673752859" sldId="284"/>
            <ac:spMk id="3" creationId="{35AB6831-8A36-B305-35A8-5C645488950B}"/>
          </ac:spMkLst>
        </pc:spChg>
        <pc:spChg chg="mod">
          <ac:chgData name="Julie Joyce" userId="S::jjoyce@st-maryangel.walsall.sch.uk::26758931-e1c6-4c80-9a99-e47334b13854" providerId="AD" clId="Web-{8F9754CE-ADB6-EE34-8509-26EFFF92332D}" dt="2024-06-18T17:33:20.580" v="337" actId="20577"/>
          <ac:spMkLst>
            <pc:docMk/>
            <pc:sldMk cId="1673752859" sldId="284"/>
            <ac:spMk id="4" creationId="{B7EB77A9-A90E-95D8-C5A9-CDDDE90BBB07}"/>
          </ac:spMkLst>
        </pc:spChg>
        <pc:picChg chg="add mod ord">
          <ac:chgData name="Julie Joyce" userId="S::jjoyce@st-maryangel.walsall.sch.uk::26758931-e1c6-4c80-9a99-e47334b13854" providerId="AD" clId="Web-{8F9754CE-ADB6-EE34-8509-26EFFF92332D}" dt="2024-06-18T17:31:57.558" v="292"/>
          <ac:picMkLst>
            <pc:docMk/>
            <pc:sldMk cId="1673752859" sldId="284"/>
            <ac:picMk id="5" creationId="{DB09AD3E-0B2D-8F1D-A703-02DEF3C8DD03}"/>
          </ac:picMkLst>
        </pc:picChg>
      </pc:sldChg>
      <pc:sldChg chg="modSp new">
        <pc:chgData name="Julie Joyce" userId="S::jjoyce@st-maryangel.walsall.sch.uk::26758931-e1c6-4c80-9a99-e47334b13854" providerId="AD" clId="Web-{8F9754CE-ADB6-EE34-8509-26EFFF92332D}" dt="2024-06-18T18:12:09.318" v="682" actId="20577"/>
        <pc:sldMkLst>
          <pc:docMk/>
          <pc:sldMk cId="1531338813" sldId="285"/>
        </pc:sldMkLst>
        <pc:spChg chg="mod">
          <ac:chgData name="Julie Joyce" userId="S::jjoyce@st-maryangel.walsall.sch.uk::26758931-e1c6-4c80-9a99-e47334b13854" providerId="AD" clId="Web-{8F9754CE-ADB6-EE34-8509-26EFFF92332D}" dt="2024-06-18T18:12:09.318" v="682" actId="20577"/>
          <ac:spMkLst>
            <pc:docMk/>
            <pc:sldMk cId="1531338813" sldId="285"/>
            <ac:spMk id="2" creationId="{4BD6B26F-7B9E-025A-54FB-4E21C2DB83F8}"/>
          </ac:spMkLst>
        </pc:spChg>
      </pc:sldChg>
      <pc:sldChg chg="modSp new">
        <pc:chgData name="Julie Joyce" userId="S::jjoyce@st-maryangel.walsall.sch.uk::26758931-e1c6-4c80-9a99-e47334b13854" providerId="AD" clId="Web-{8F9754CE-ADB6-EE34-8509-26EFFF92332D}" dt="2024-06-18T18:20:00.468" v="764" actId="20577"/>
        <pc:sldMkLst>
          <pc:docMk/>
          <pc:sldMk cId="1665950416" sldId="286"/>
        </pc:sldMkLst>
        <pc:spChg chg="mod">
          <ac:chgData name="Julie Joyce" userId="S::jjoyce@st-maryangel.walsall.sch.uk::26758931-e1c6-4c80-9a99-e47334b13854" providerId="AD" clId="Web-{8F9754CE-ADB6-EE34-8509-26EFFF92332D}" dt="2024-06-18T18:06:14.808" v="532" actId="20577"/>
          <ac:spMkLst>
            <pc:docMk/>
            <pc:sldMk cId="1665950416" sldId="286"/>
            <ac:spMk id="2" creationId="{91BABCF1-019E-4009-996E-0B0B14B502AB}"/>
          </ac:spMkLst>
        </pc:spChg>
        <pc:spChg chg="mod">
          <ac:chgData name="Julie Joyce" userId="S::jjoyce@st-maryangel.walsall.sch.uk::26758931-e1c6-4c80-9a99-e47334b13854" providerId="AD" clId="Web-{8F9754CE-ADB6-EE34-8509-26EFFF92332D}" dt="2024-06-18T18:20:00.468" v="764" actId="20577"/>
          <ac:spMkLst>
            <pc:docMk/>
            <pc:sldMk cId="1665950416" sldId="286"/>
            <ac:spMk id="3" creationId="{3001E88B-6DC2-46E5-B26B-4ABA5366001D}"/>
          </ac:spMkLst>
        </pc:spChg>
      </pc:sldChg>
      <pc:sldChg chg="modSp new">
        <pc:chgData name="Julie Joyce" userId="S::jjoyce@st-maryangel.walsall.sch.uk::26758931-e1c6-4c80-9a99-e47334b13854" providerId="AD" clId="Web-{8F9754CE-ADB6-EE34-8509-26EFFF92332D}" dt="2024-06-18T18:13:02.181" v="697" actId="20577"/>
        <pc:sldMkLst>
          <pc:docMk/>
          <pc:sldMk cId="3051538752" sldId="287"/>
        </pc:sldMkLst>
        <pc:spChg chg="mod">
          <ac:chgData name="Julie Joyce" userId="S::jjoyce@st-maryangel.walsall.sch.uk::26758931-e1c6-4c80-9a99-e47334b13854" providerId="AD" clId="Web-{8F9754CE-ADB6-EE34-8509-26EFFF92332D}" dt="2024-06-18T18:12:43.461" v="687" actId="20577"/>
          <ac:spMkLst>
            <pc:docMk/>
            <pc:sldMk cId="3051538752" sldId="287"/>
            <ac:spMk id="2" creationId="{F5B00B08-F566-7490-37B6-6A70DA7F2F54}"/>
          </ac:spMkLst>
        </pc:spChg>
        <pc:spChg chg="mod">
          <ac:chgData name="Julie Joyce" userId="S::jjoyce@st-maryangel.walsall.sch.uk::26758931-e1c6-4c80-9a99-e47334b13854" providerId="AD" clId="Web-{8F9754CE-ADB6-EE34-8509-26EFFF92332D}" dt="2024-06-18T18:13:02.181" v="697" actId="20577"/>
          <ac:spMkLst>
            <pc:docMk/>
            <pc:sldMk cId="3051538752" sldId="287"/>
            <ac:spMk id="3" creationId="{E7D79BED-D6FA-B7C3-1C2F-B83D69D7C9C2}"/>
          </ac:spMkLst>
        </pc:spChg>
      </pc:sldChg>
      <pc:sldChg chg="addSp delSp modSp new">
        <pc:chgData name="Julie Joyce" userId="S::jjoyce@st-maryangel.walsall.sch.uk::26758931-e1c6-4c80-9a99-e47334b13854" providerId="AD" clId="Web-{8F9754CE-ADB6-EE34-8509-26EFFF92332D}" dt="2024-06-18T18:16:07.510" v="741" actId="20577"/>
        <pc:sldMkLst>
          <pc:docMk/>
          <pc:sldMk cId="209581096" sldId="288"/>
        </pc:sldMkLst>
        <pc:spChg chg="mod">
          <ac:chgData name="Julie Joyce" userId="S::jjoyce@st-maryangel.walsall.sch.uk::26758931-e1c6-4c80-9a99-e47334b13854" providerId="AD" clId="Web-{8F9754CE-ADB6-EE34-8509-26EFFF92332D}" dt="2024-06-18T18:15:28.567" v="712" actId="20577"/>
          <ac:spMkLst>
            <pc:docMk/>
            <pc:sldMk cId="209581096" sldId="288"/>
            <ac:spMk id="2" creationId="{D514752E-1C01-E0D6-C704-39030AB0D979}"/>
          </ac:spMkLst>
        </pc:spChg>
        <pc:spChg chg="mod">
          <ac:chgData name="Julie Joyce" userId="S::jjoyce@st-maryangel.walsall.sch.uk::26758931-e1c6-4c80-9a99-e47334b13854" providerId="AD" clId="Web-{8F9754CE-ADB6-EE34-8509-26EFFF92332D}" dt="2024-06-18T18:16:07.510" v="741" actId="20577"/>
          <ac:spMkLst>
            <pc:docMk/>
            <pc:sldMk cId="209581096" sldId="288"/>
            <ac:spMk id="3" creationId="{49A2B90D-9004-E93D-71ED-6AE849E88C21}"/>
          </ac:spMkLst>
        </pc:spChg>
        <pc:spChg chg="del">
          <ac:chgData name="Julie Joyce" userId="S::jjoyce@st-maryangel.walsall.sch.uk::26758931-e1c6-4c80-9a99-e47334b13854" providerId="AD" clId="Web-{8F9754CE-ADB6-EE34-8509-26EFFF92332D}" dt="2024-06-18T18:14:33.375" v="699"/>
          <ac:spMkLst>
            <pc:docMk/>
            <pc:sldMk cId="209581096" sldId="288"/>
            <ac:spMk id="4" creationId="{3EE28916-958C-1314-4B33-69D8D57B9DBA}"/>
          </ac:spMkLst>
        </pc:spChg>
        <pc:spChg chg="mod">
          <ac:chgData name="Julie Joyce" userId="S::jjoyce@st-maryangel.walsall.sch.uk::26758931-e1c6-4c80-9a99-e47334b13854" providerId="AD" clId="Web-{8F9754CE-ADB6-EE34-8509-26EFFF92332D}" dt="2024-06-18T18:15:43.458" v="734" actId="20577"/>
          <ac:spMkLst>
            <pc:docMk/>
            <pc:sldMk cId="209581096" sldId="288"/>
            <ac:spMk id="5" creationId="{084201C1-D502-2BB3-3202-19FBD5C23CC9}"/>
          </ac:spMkLst>
        </pc:spChg>
        <pc:spChg chg="del">
          <ac:chgData name="Julie Joyce" userId="S::jjoyce@st-maryangel.walsall.sch.uk::26758931-e1c6-4c80-9a99-e47334b13854" providerId="AD" clId="Web-{8F9754CE-ADB6-EE34-8509-26EFFF92332D}" dt="2024-06-18T18:14:48.798" v="700"/>
          <ac:spMkLst>
            <pc:docMk/>
            <pc:sldMk cId="209581096" sldId="288"/>
            <ac:spMk id="6" creationId="{EC3C1101-4FD6-1E92-0338-4B3DF876526D}"/>
          </ac:spMkLst>
        </pc:spChg>
        <pc:picChg chg="add mod ord">
          <ac:chgData name="Julie Joyce" userId="S::jjoyce@st-maryangel.walsall.sch.uk::26758931-e1c6-4c80-9a99-e47334b13854" providerId="AD" clId="Web-{8F9754CE-ADB6-EE34-8509-26EFFF92332D}" dt="2024-06-18T18:14:33.375" v="699"/>
          <ac:picMkLst>
            <pc:docMk/>
            <pc:sldMk cId="209581096" sldId="288"/>
            <ac:picMk id="7" creationId="{76AA7031-B09C-A831-03E2-82993AA36EA1}"/>
          </ac:picMkLst>
        </pc:picChg>
        <pc:picChg chg="add mod ord">
          <ac:chgData name="Julie Joyce" userId="S::jjoyce@st-maryangel.walsall.sch.uk::26758931-e1c6-4c80-9a99-e47334b13854" providerId="AD" clId="Web-{8F9754CE-ADB6-EE34-8509-26EFFF92332D}" dt="2024-06-18T18:14:48.798" v="700"/>
          <ac:picMkLst>
            <pc:docMk/>
            <pc:sldMk cId="209581096" sldId="288"/>
            <ac:picMk id="8" creationId="{886385BD-C124-6087-1F62-81AD3C4EB5E0}"/>
          </ac:picMkLst>
        </pc:picChg>
      </pc:sldChg>
      <pc:sldChg chg="modSp new">
        <pc:chgData name="Julie Joyce" userId="S::jjoyce@st-maryangel.walsall.sch.uk::26758931-e1c6-4c80-9a99-e47334b13854" providerId="AD" clId="Web-{8F9754CE-ADB6-EE34-8509-26EFFF92332D}" dt="2024-06-18T18:22:01.414" v="812" actId="20577"/>
        <pc:sldMkLst>
          <pc:docMk/>
          <pc:sldMk cId="1443715822" sldId="289"/>
        </pc:sldMkLst>
        <pc:spChg chg="mod">
          <ac:chgData name="Julie Joyce" userId="S::jjoyce@st-maryangel.walsall.sch.uk::26758931-e1c6-4c80-9a99-e47334b13854" providerId="AD" clId="Web-{8F9754CE-ADB6-EE34-8509-26EFFF92332D}" dt="2024-06-18T18:21:05.488" v="788" actId="20577"/>
          <ac:spMkLst>
            <pc:docMk/>
            <pc:sldMk cId="1443715822" sldId="289"/>
            <ac:spMk id="2" creationId="{8AB7FA44-2AE8-E756-462A-C5AD3D7CA228}"/>
          </ac:spMkLst>
        </pc:spChg>
        <pc:spChg chg="mod">
          <ac:chgData name="Julie Joyce" userId="S::jjoyce@st-maryangel.walsall.sch.uk::26758931-e1c6-4c80-9a99-e47334b13854" providerId="AD" clId="Web-{8F9754CE-ADB6-EE34-8509-26EFFF92332D}" dt="2024-06-18T18:22:01.414" v="812" actId="20577"/>
          <ac:spMkLst>
            <pc:docMk/>
            <pc:sldMk cId="1443715822" sldId="289"/>
            <ac:spMk id="3" creationId="{B73E4EAB-2710-4DF4-0E6E-713E68FC3609}"/>
          </ac:spMkLst>
        </pc:spChg>
      </pc:sldChg>
      <pc:sldChg chg="addSp delSp modSp new">
        <pc:chgData name="Julie Joyce" userId="S::jjoyce@st-maryangel.walsall.sch.uk::26758931-e1c6-4c80-9a99-e47334b13854" providerId="AD" clId="Web-{8F9754CE-ADB6-EE34-8509-26EFFF92332D}" dt="2024-06-18T18:30:41.498" v="892" actId="20577"/>
        <pc:sldMkLst>
          <pc:docMk/>
          <pc:sldMk cId="1536721299" sldId="290"/>
        </pc:sldMkLst>
        <pc:spChg chg="mod">
          <ac:chgData name="Julie Joyce" userId="S::jjoyce@st-maryangel.walsall.sch.uk::26758931-e1c6-4c80-9a99-e47334b13854" providerId="AD" clId="Web-{8F9754CE-ADB6-EE34-8509-26EFFF92332D}" dt="2024-06-18T18:23:56.563" v="825" actId="20577"/>
          <ac:spMkLst>
            <pc:docMk/>
            <pc:sldMk cId="1536721299" sldId="290"/>
            <ac:spMk id="2" creationId="{75FE3BE0-825E-691E-D85C-396D5E8FEC64}"/>
          </ac:spMkLst>
        </pc:spChg>
        <pc:spChg chg="mod">
          <ac:chgData name="Julie Joyce" userId="S::jjoyce@st-maryangel.walsall.sch.uk::26758931-e1c6-4c80-9a99-e47334b13854" providerId="AD" clId="Web-{8F9754CE-ADB6-EE34-8509-26EFFF92332D}" dt="2024-06-18T18:30:41.498" v="892" actId="20577"/>
          <ac:spMkLst>
            <pc:docMk/>
            <pc:sldMk cId="1536721299" sldId="290"/>
            <ac:spMk id="3" creationId="{639C4623-F5B9-B30C-F8BC-6894A6496AD0}"/>
          </ac:spMkLst>
        </pc:spChg>
        <pc:spChg chg="del">
          <ac:chgData name="Julie Joyce" userId="S::jjoyce@st-maryangel.walsall.sch.uk::26758931-e1c6-4c80-9a99-e47334b13854" providerId="AD" clId="Web-{8F9754CE-ADB6-EE34-8509-26EFFF92332D}" dt="2024-06-18T18:27:52.033" v="827"/>
          <ac:spMkLst>
            <pc:docMk/>
            <pc:sldMk cId="1536721299" sldId="290"/>
            <ac:spMk id="4" creationId="{988A5BA3-E0D2-4B02-A8C0-A2A16A04D2A6}"/>
          </ac:spMkLst>
        </pc:spChg>
        <pc:spChg chg="mod">
          <ac:chgData name="Julie Joyce" userId="S::jjoyce@st-maryangel.walsall.sch.uk::26758931-e1c6-4c80-9a99-e47334b13854" providerId="AD" clId="Web-{8F9754CE-ADB6-EE34-8509-26EFFF92332D}" dt="2024-06-18T18:30:23.794" v="885" actId="14100"/>
          <ac:spMkLst>
            <pc:docMk/>
            <pc:sldMk cId="1536721299" sldId="290"/>
            <ac:spMk id="5" creationId="{44020FA8-2AD0-FEB1-8FD6-94B724B4F946}"/>
          </ac:spMkLst>
        </pc:spChg>
        <pc:spChg chg="del">
          <ac:chgData name="Julie Joyce" userId="S::jjoyce@st-maryangel.walsall.sch.uk::26758931-e1c6-4c80-9a99-e47334b13854" providerId="AD" clId="Web-{8F9754CE-ADB6-EE34-8509-26EFFF92332D}" dt="2024-06-18T18:24:04.032" v="826"/>
          <ac:spMkLst>
            <pc:docMk/>
            <pc:sldMk cId="1536721299" sldId="290"/>
            <ac:spMk id="6" creationId="{5D13FF32-F369-129F-EC4D-9C184AABD693}"/>
          </ac:spMkLst>
        </pc:spChg>
        <pc:picChg chg="add mod ord">
          <ac:chgData name="Julie Joyce" userId="S::jjoyce@st-maryangel.walsall.sch.uk::26758931-e1c6-4c80-9a99-e47334b13854" providerId="AD" clId="Web-{8F9754CE-ADB6-EE34-8509-26EFFF92332D}" dt="2024-06-18T18:24:04.032" v="826"/>
          <ac:picMkLst>
            <pc:docMk/>
            <pc:sldMk cId="1536721299" sldId="290"/>
            <ac:picMk id="7" creationId="{B81CCD5F-6690-9C72-43A2-2C0FB8D7767E}"/>
          </ac:picMkLst>
        </pc:picChg>
        <pc:picChg chg="add mod ord">
          <ac:chgData name="Julie Joyce" userId="S::jjoyce@st-maryangel.walsall.sch.uk::26758931-e1c6-4c80-9a99-e47334b13854" providerId="AD" clId="Web-{8F9754CE-ADB6-EE34-8509-26EFFF92332D}" dt="2024-06-18T18:28:29.989" v="830" actId="14100"/>
          <ac:picMkLst>
            <pc:docMk/>
            <pc:sldMk cId="1536721299" sldId="290"/>
            <ac:picMk id="8" creationId="{7EC4FBC1-1AD7-F846-531A-C3B2DE55E2C4}"/>
          </ac:picMkLst>
        </pc:picChg>
      </pc:sldChg>
    </pc:docChg>
  </pc:docChgLst>
  <pc:docChgLst>
    <pc:chgData name="Julie Joyce" userId="S::jjoyce@st-maryangel.walsall.sch.uk::26758931-e1c6-4c80-9a99-e47334b13854" providerId="AD" clId="Web-{812D2AB8-6CCC-473D-EC01-CF8F79FC67E4}"/>
    <pc:docChg chg="addSld modSld">
      <pc:chgData name="Julie Joyce" userId="S::jjoyce@st-maryangel.walsall.sch.uk::26758931-e1c6-4c80-9a99-e47334b13854" providerId="AD" clId="Web-{812D2AB8-6CCC-473D-EC01-CF8F79FC67E4}" dt="2024-06-18T18:46:59.089" v="123" actId="20577"/>
      <pc:docMkLst>
        <pc:docMk/>
      </pc:docMkLst>
      <pc:sldChg chg="modSp">
        <pc:chgData name="Julie Joyce" userId="S::jjoyce@st-maryangel.walsall.sch.uk::26758931-e1c6-4c80-9a99-e47334b13854" providerId="AD" clId="Web-{812D2AB8-6CCC-473D-EC01-CF8F79FC67E4}" dt="2024-06-18T18:32:55.313" v="1" actId="20577"/>
        <pc:sldMkLst>
          <pc:docMk/>
          <pc:sldMk cId="1873947095" sldId="270"/>
        </pc:sldMkLst>
        <pc:spChg chg="mod">
          <ac:chgData name="Julie Joyce" userId="S::jjoyce@st-maryangel.walsall.sch.uk::26758931-e1c6-4c80-9a99-e47334b13854" providerId="AD" clId="Web-{812D2AB8-6CCC-473D-EC01-CF8F79FC67E4}" dt="2024-06-18T18:32:55.313" v="1" actId="20577"/>
          <ac:spMkLst>
            <pc:docMk/>
            <pc:sldMk cId="1873947095" sldId="270"/>
            <ac:spMk id="3" creationId="{00000000-0000-0000-0000-000000000000}"/>
          </ac:spMkLst>
        </pc:spChg>
      </pc:sldChg>
      <pc:sldChg chg="modSp">
        <pc:chgData name="Julie Joyce" userId="S::jjoyce@st-maryangel.walsall.sch.uk::26758931-e1c6-4c80-9a99-e47334b13854" providerId="AD" clId="Web-{812D2AB8-6CCC-473D-EC01-CF8F79FC67E4}" dt="2024-06-18T18:34:39.992" v="14" actId="20577"/>
        <pc:sldMkLst>
          <pc:docMk/>
          <pc:sldMk cId="213999014" sldId="274"/>
        </pc:sldMkLst>
        <pc:spChg chg="mod">
          <ac:chgData name="Julie Joyce" userId="S::jjoyce@st-maryangel.walsall.sch.uk::26758931-e1c6-4c80-9a99-e47334b13854" providerId="AD" clId="Web-{812D2AB8-6CCC-473D-EC01-CF8F79FC67E4}" dt="2024-06-18T18:34:39.992" v="14" actId="20577"/>
          <ac:spMkLst>
            <pc:docMk/>
            <pc:sldMk cId="213999014" sldId="274"/>
            <ac:spMk id="4" creationId="{00000000-0000-0000-0000-000000000000}"/>
          </ac:spMkLst>
        </pc:spChg>
      </pc:sldChg>
      <pc:sldChg chg="modSp">
        <pc:chgData name="Julie Joyce" userId="S::jjoyce@st-maryangel.walsall.sch.uk::26758931-e1c6-4c80-9a99-e47334b13854" providerId="AD" clId="Web-{812D2AB8-6CCC-473D-EC01-CF8F79FC67E4}" dt="2024-06-18T18:39:18.182" v="106" actId="20577"/>
        <pc:sldMkLst>
          <pc:docMk/>
          <pc:sldMk cId="405753581" sldId="279"/>
        </pc:sldMkLst>
        <pc:spChg chg="mod">
          <ac:chgData name="Julie Joyce" userId="S::jjoyce@st-maryangel.walsall.sch.uk::26758931-e1c6-4c80-9a99-e47334b13854" providerId="AD" clId="Web-{812D2AB8-6CCC-473D-EC01-CF8F79FC67E4}" dt="2024-06-18T18:39:18.182" v="106" actId="20577"/>
          <ac:spMkLst>
            <pc:docMk/>
            <pc:sldMk cId="405753581" sldId="279"/>
            <ac:spMk id="4" creationId="{CA891176-4EF6-A654-F5D4-58DE88CE579E}"/>
          </ac:spMkLst>
        </pc:spChg>
      </pc:sldChg>
      <pc:sldChg chg="modSp">
        <pc:chgData name="Julie Joyce" userId="S::jjoyce@st-maryangel.walsall.sch.uk::26758931-e1c6-4c80-9a99-e47334b13854" providerId="AD" clId="Web-{812D2AB8-6CCC-473D-EC01-CF8F79FC67E4}" dt="2024-06-18T18:37:50.598" v="46" actId="20577"/>
        <pc:sldMkLst>
          <pc:docMk/>
          <pc:sldMk cId="1673752859" sldId="284"/>
        </pc:sldMkLst>
        <pc:spChg chg="mod">
          <ac:chgData name="Julie Joyce" userId="S::jjoyce@st-maryangel.walsall.sch.uk::26758931-e1c6-4c80-9a99-e47334b13854" providerId="AD" clId="Web-{812D2AB8-6CCC-473D-EC01-CF8F79FC67E4}" dt="2024-06-18T18:37:50.598" v="46" actId="20577"/>
          <ac:spMkLst>
            <pc:docMk/>
            <pc:sldMk cId="1673752859" sldId="284"/>
            <ac:spMk id="4" creationId="{B7EB77A9-A90E-95D8-C5A9-CDDDE90BBB07}"/>
          </ac:spMkLst>
        </pc:spChg>
      </pc:sldChg>
      <pc:sldChg chg="modSp">
        <pc:chgData name="Julie Joyce" userId="S::jjoyce@st-maryangel.walsall.sch.uk::26758931-e1c6-4c80-9a99-e47334b13854" providerId="AD" clId="Web-{812D2AB8-6CCC-473D-EC01-CF8F79FC67E4}" dt="2024-06-18T18:46:59.089" v="123" actId="20577"/>
        <pc:sldMkLst>
          <pc:docMk/>
          <pc:sldMk cId="1665950416" sldId="286"/>
        </pc:sldMkLst>
        <pc:spChg chg="mod">
          <ac:chgData name="Julie Joyce" userId="S::jjoyce@st-maryangel.walsall.sch.uk::26758931-e1c6-4c80-9a99-e47334b13854" providerId="AD" clId="Web-{812D2AB8-6CCC-473D-EC01-CF8F79FC67E4}" dt="2024-06-18T18:46:59.089" v="123" actId="20577"/>
          <ac:spMkLst>
            <pc:docMk/>
            <pc:sldMk cId="1665950416" sldId="286"/>
            <ac:spMk id="3" creationId="{3001E88B-6DC2-46E5-B26B-4ABA5366001D}"/>
          </ac:spMkLst>
        </pc:spChg>
      </pc:sldChg>
      <pc:sldChg chg="modSp new">
        <pc:chgData name="Julie Joyce" userId="S::jjoyce@st-maryangel.walsall.sch.uk::26758931-e1c6-4c80-9a99-e47334b13854" providerId="AD" clId="Web-{812D2AB8-6CCC-473D-EC01-CF8F79FC67E4}" dt="2024-06-18T18:37:03.533" v="45" actId="20577"/>
        <pc:sldMkLst>
          <pc:docMk/>
          <pc:sldMk cId="3043860717" sldId="291"/>
        </pc:sldMkLst>
        <pc:spChg chg="mod">
          <ac:chgData name="Julie Joyce" userId="S::jjoyce@st-maryangel.walsall.sch.uk::26758931-e1c6-4c80-9a99-e47334b13854" providerId="AD" clId="Web-{812D2AB8-6CCC-473D-EC01-CF8F79FC67E4}" dt="2024-06-18T18:37:03.533" v="45" actId="20577"/>
          <ac:spMkLst>
            <pc:docMk/>
            <pc:sldMk cId="3043860717" sldId="291"/>
            <ac:spMk id="2" creationId="{4C8A76A1-8801-F797-AC15-522E7C80746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D46AA4-525B-4A6E-9D35-010EF0092B0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8C0B1C8-B2B9-400F-AABF-8485D682C9BA}">
      <dgm:prSet phldrT="[Text]" phldr="0"/>
      <dgm:spPr/>
      <dgm:t>
        <a:bodyPr/>
        <a:lstStyle/>
        <a:p>
          <a:pPr rtl="0"/>
          <a:r>
            <a:rPr lang="en-US" dirty="0">
              <a:latin typeface="Century Schoolbook" panose="02040604050505020304"/>
            </a:rPr>
            <a:t>Gardening Club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title="Group A, 3 tasks linked to it"/>
        </a:ext>
      </dgm:extLst>
    </dgm:pt>
    <dgm:pt modelId="{51FDB88D-1894-4416-AA70-D9E2693B01FE}" type="parTrans" cxnId="{0E07CB7A-3EE5-4096-BD74-5BA3980334E4}">
      <dgm:prSet/>
      <dgm:spPr/>
      <dgm:t>
        <a:bodyPr/>
        <a:lstStyle/>
        <a:p>
          <a:endParaRPr lang="en-US"/>
        </a:p>
      </dgm:t>
    </dgm:pt>
    <dgm:pt modelId="{A7B7D98B-4FC8-4C20-A9CD-652C294217C8}" type="sibTrans" cxnId="{0E07CB7A-3EE5-4096-BD74-5BA3980334E4}">
      <dgm:prSet/>
      <dgm:spPr/>
      <dgm:t>
        <a:bodyPr/>
        <a:lstStyle/>
        <a:p>
          <a:endParaRPr lang="en-US"/>
        </a:p>
      </dgm:t>
    </dgm:pt>
    <dgm:pt modelId="{6939F7AB-09E5-467C-BAA7-FBF976F5EBFC}">
      <dgm:prSet phldrT="[Text]" phldr="0"/>
      <dgm:spPr/>
      <dgm:t>
        <a:bodyPr/>
        <a:lstStyle/>
        <a:p>
          <a:r>
            <a:rPr lang="en-US" dirty="0">
              <a:latin typeface="Century Schoolbook" panose="02040604050505020304"/>
            </a:rPr>
            <a:t>Planning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title="Group A - Task 1"/>
        </a:ext>
      </dgm:extLst>
    </dgm:pt>
    <dgm:pt modelId="{56AD5051-D072-4F73-8B7F-44EDF0717926}" type="parTrans" cxnId="{9FD5E9B9-B5C0-440B-8D72-164D9236C435}">
      <dgm:prSet/>
      <dgm:spPr/>
      <dgm:t>
        <a:bodyPr/>
        <a:lstStyle/>
        <a:p>
          <a:endParaRPr lang="en-US"/>
        </a:p>
      </dgm:t>
    </dgm:pt>
    <dgm:pt modelId="{1E6B548D-51E8-404D-A070-49B5A2AB4EE7}" type="sibTrans" cxnId="{9FD5E9B9-B5C0-440B-8D72-164D9236C435}">
      <dgm:prSet/>
      <dgm:spPr/>
      <dgm:t>
        <a:bodyPr/>
        <a:lstStyle/>
        <a:p>
          <a:endParaRPr lang="en-US"/>
        </a:p>
      </dgm:t>
    </dgm:pt>
    <dgm:pt modelId="{1C5A8755-2FFC-4EC7-868A-935C02368183}">
      <dgm:prSet phldrT="[Text]" phldr="0"/>
      <dgm:spPr/>
      <dgm:t>
        <a:bodyPr/>
        <a:lstStyle/>
        <a:p>
          <a:pPr rtl="0"/>
          <a:r>
            <a:rPr lang="en-US" dirty="0">
              <a:latin typeface="Century Schoolbook" panose="02040604050505020304"/>
            </a:rPr>
            <a:t>New Skills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title="Group A - Task 2"/>
        </a:ext>
      </dgm:extLst>
    </dgm:pt>
    <dgm:pt modelId="{EE1B93C3-7F00-4B8C-9E74-C28DCB633462}" type="parTrans" cxnId="{E0C9669C-26F4-48EF-99C9-47434AC58364}">
      <dgm:prSet/>
      <dgm:spPr/>
      <dgm:t>
        <a:bodyPr/>
        <a:lstStyle/>
        <a:p>
          <a:endParaRPr lang="en-US"/>
        </a:p>
      </dgm:t>
    </dgm:pt>
    <dgm:pt modelId="{780E5391-A680-45C7-B17D-E634A338763A}" type="sibTrans" cxnId="{E0C9669C-26F4-48EF-99C9-47434AC58364}">
      <dgm:prSet/>
      <dgm:spPr/>
      <dgm:t>
        <a:bodyPr/>
        <a:lstStyle/>
        <a:p>
          <a:endParaRPr lang="en-US"/>
        </a:p>
      </dgm:t>
    </dgm:pt>
    <dgm:pt modelId="{3424415D-A506-4528-A875-275577C3D636}">
      <dgm:prSet phldrT="[Text]" phldr="0"/>
      <dgm:spPr/>
      <dgm:t>
        <a:bodyPr/>
        <a:lstStyle/>
        <a:p>
          <a:r>
            <a:rPr lang="en-US" dirty="0">
              <a:latin typeface="Century Schoolbook" panose="02040604050505020304"/>
            </a:rPr>
            <a:t>Wellbeing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title="Group A - Task 3"/>
        </a:ext>
      </dgm:extLst>
    </dgm:pt>
    <dgm:pt modelId="{5FDA453C-1C4A-47CC-BC6E-98D9740634AF}" type="parTrans" cxnId="{848D5712-20C4-4550-90EB-623031F20B5F}">
      <dgm:prSet/>
      <dgm:spPr/>
      <dgm:t>
        <a:bodyPr/>
        <a:lstStyle/>
        <a:p>
          <a:endParaRPr lang="en-US"/>
        </a:p>
      </dgm:t>
    </dgm:pt>
    <dgm:pt modelId="{498466F1-BB51-48A1-A25E-4E812D0348CD}" type="sibTrans" cxnId="{848D5712-20C4-4550-90EB-623031F20B5F}">
      <dgm:prSet/>
      <dgm:spPr/>
      <dgm:t>
        <a:bodyPr/>
        <a:lstStyle/>
        <a:p>
          <a:endParaRPr lang="en-US"/>
        </a:p>
      </dgm:t>
    </dgm:pt>
    <dgm:pt modelId="{843A5684-D7CB-42F3-B88A-2496BD8411C7}" type="pres">
      <dgm:prSet presAssocID="{94D46AA4-525B-4A6E-9D35-010EF0092B0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79392B8-76D1-4A5C-AB86-5DE6B3524CE9}" type="pres">
      <dgm:prSet presAssocID="{B8C0B1C8-B2B9-400F-AABF-8485D682C9BA}" presName="centerShape" presStyleLbl="node0" presStyleIdx="0" presStyleCnt="1"/>
      <dgm:spPr/>
    </dgm:pt>
    <dgm:pt modelId="{B9B7DDC7-2E8F-4126-B340-CFACCA6FC990}" type="pres">
      <dgm:prSet presAssocID="{56AD5051-D072-4F73-8B7F-44EDF0717926}" presName="Name9" presStyleLbl="parChTrans1D2" presStyleIdx="0" presStyleCnt="3"/>
      <dgm:spPr/>
    </dgm:pt>
    <dgm:pt modelId="{AF5D57E6-B207-479F-85E3-D4246D055A32}" type="pres">
      <dgm:prSet presAssocID="{56AD5051-D072-4F73-8B7F-44EDF0717926}" presName="connTx" presStyleLbl="parChTrans1D2" presStyleIdx="0" presStyleCnt="3"/>
      <dgm:spPr/>
    </dgm:pt>
    <dgm:pt modelId="{CE9BA46E-22DD-49B7-9054-532344B08733}" type="pres">
      <dgm:prSet presAssocID="{6939F7AB-09E5-467C-BAA7-FBF976F5EBFC}" presName="node" presStyleLbl="node1" presStyleIdx="0" presStyleCnt="3">
        <dgm:presLayoutVars>
          <dgm:bulletEnabled val="1"/>
        </dgm:presLayoutVars>
      </dgm:prSet>
      <dgm:spPr/>
    </dgm:pt>
    <dgm:pt modelId="{CE89B881-432E-4854-BED0-3DF835649CEA}" type="pres">
      <dgm:prSet presAssocID="{EE1B93C3-7F00-4B8C-9E74-C28DCB633462}" presName="Name9" presStyleLbl="parChTrans1D2" presStyleIdx="1" presStyleCnt="3"/>
      <dgm:spPr/>
    </dgm:pt>
    <dgm:pt modelId="{DD109CFA-2D39-40CB-AFAF-6C45E5926F90}" type="pres">
      <dgm:prSet presAssocID="{EE1B93C3-7F00-4B8C-9E74-C28DCB633462}" presName="connTx" presStyleLbl="parChTrans1D2" presStyleIdx="1" presStyleCnt="3"/>
      <dgm:spPr/>
    </dgm:pt>
    <dgm:pt modelId="{6BF76865-717B-43A6-BB02-32B552F35CDD}" type="pres">
      <dgm:prSet presAssocID="{1C5A8755-2FFC-4EC7-868A-935C02368183}" presName="node" presStyleLbl="node1" presStyleIdx="1" presStyleCnt="3">
        <dgm:presLayoutVars>
          <dgm:bulletEnabled val="1"/>
        </dgm:presLayoutVars>
      </dgm:prSet>
      <dgm:spPr/>
    </dgm:pt>
    <dgm:pt modelId="{C32BA6B1-6F2B-4619-99B0-9D1DF20792BD}" type="pres">
      <dgm:prSet presAssocID="{5FDA453C-1C4A-47CC-BC6E-98D9740634AF}" presName="Name9" presStyleLbl="parChTrans1D2" presStyleIdx="2" presStyleCnt="3"/>
      <dgm:spPr/>
    </dgm:pt>
    <dgm:pt modelId="{56497F68-985F-4670-AF26-6DD4CAEB5DB4}" type="pres">
      <dgm:prSet presAssocID="{5FDA453C-1C4A-47CC-BC6E-98D9740634AF}" presName="connTx" presStyleLbl="parChTrans1D2" presStyleIdx="2" presStyleCnt="3"/>
      <dgm:spPr/>
    </dgm:pt>
    <dgm:pt modelId="{57BF1041-6235-4146-9B37-1A10286DB56A}" type="pres">
      <dgm:prSet presAssocID="{3424415D-A506-4528-A875-275577C3D636}" presName="node" presStyleLbl="node1" presStyleIdx="2" presStyleCnt="3">
        <dgm:presLayoutVars>
          <dgm:bulletEnabled val="1"/>
        </dgm:presLayoutVars>
      </dgm:prSet>
      <dgm:spPr/>
    </dgm:pt>
  </dgm:ptLst>
  <dgm:cxnLst>
    <dgm:cxn modelId="{848D5712-20C4-4550-90EB-623031F20B5F}" srcId="{B8C0B1C8-B2B9-400F-AABF-8485D682C9BA}" destId="{3424415D-A506-4528-A875-275577C3D636}" srcOrd="2" destOrd="0" parTransId="{5FDA453C-1C4A-47CC-BC6E-98D9740634AF}" sibTransId="{498466F1-BB51-48A1-A25E-4E812D0348CD}"/>
    <dgm:cxn modelId="{A58C062F-70B5-46BA-90FA-61D7ED21BBEE}" type="presOf" srcId="{EE1B93C3-7F00-4B8C-9E74-C28DCB633462}" destId="{DD109CFA-2D39-40CB-AFAF-6C45E5926F90}" srcOrd="1" destOrd="0" presId="urn:microsoft.com/office/officeart/2005/8/layout/radial1"/>
    <dgm:cxn modelId="{FCD2C02F-3E25-4D80-8E77-13887B6F7B35}" type="presOf" srcId="{3424415D-A506-4528-A875-275577C3D636}" destId="{57BF1041-6235-4146-9B37-1A10286DB56A}" srcOrd="0" destOrd="0" presId="urn:microsoft.com/office/officeart/2005/8/layout/radial1"/>
    <dgm:cxn modelId="{2B0C0132-2529-47B9-9BA2-431BA990898A}" type="presOf" srcId="{6939F7AB-09E5-467C-BAA7-FBF976F5EBFC}" destId="{CE9BA46E-22DD-49B7-9054-532344B08733}" srcOrd="0" destOrd="0" presId="urn:microsoft.com/office/officeart/2005/8/layout/radial1"/>
    <dgm:cxn modelId="{5893E364-0FF2-449A-B20E-66206913C69F}" type="presOf" srcId="{B8C0B1C8-B2B9-400F-AABF-8485D682C9BA}" destId="{479392B8-76D1-4A5C-AB86-5DE6B3524CE9}" srcOrd="0" destOrd="0" presId="urn:microsoft.com/office/officeart/2005/8/layout/radial1"/>
    <dgm:cxn modelId="{71C6A146-3D39-43A2-921D-793584BA7561}" type="presOf" srcId="{5FDA453C-1C4A-47CC-BC6E-98D9740634AF}" destId="{56497F68-985F-4670-AF26-6DD4CAEB5DB4}" srcOrd="1" destOrd="0" presId="urn:microsoft.com/office/officeart/2005/8/layout/radial1"/>
    <dgm:cxn modelId="{0E07CB7A-3EE5-4096-BD74-5BA3980334E4}" srcId="{94D46AA4-525B-4A6E-9D35-010EF0092B05}" destId="{B8C0B1C8-B2B9-400F-AABF-8485D682C9BA}" srcOrd="0" destOrd="0" parTransId="{51FDB88D-1894-4416-AA70-D9E2693B01FE}" sibTransId="{A7B7D98B-4FC8-4C20-A9CD-652C294217C8}"/>
    <dgm:cxn modelId="{59256581-6939-450A-AB49-B2E61828BFE2}" type="presOf" srcId="{56AD5051-D072-4F73-8B7F-44EDF0717926}" destId="{B9B7DDC7-2E8F-4126-B340-CFACCA6FC990}" srcOrd="0" destOrd="0" presId="urn:microsoft.com/office/officeart/2005/8/layout/radial1"/>
    <dgm:cxn modelId="{E0C9669C-26F4-48EF-99C9-47434AC58364}" srcId="{B8C0B1C8-B2B9-400F-AABF-8485D682C9BA}" destId="{1C5A8755-2FFC-4EC7-868A-935C02368183}" srcOrd="1" destOrd="0" parTransId="{EE1B93C3-7F00-4B8C-9E74-C28DCB633462}" sibTransId="{780E5391-A680-45C7-B17D-E634A338763A}"/>
    <dgm:cxn modelId="{E27B7BAA-FE20-4329-9E95-0460ED4459BA}" type="presOf" srcId="{94D46AA4-525B-4A6E-9D35-010EF0092B05}" destId="{843A5684-D7CB-42F3-B88A-2496BD8411C7}" srcOrd="0" destOrd="0" presId="urn:microsoft.com/office/officeart/2005/8/layout/radial1"/>
    <dgm:cxn modelId="{9FD5E9B9-B5C0-440B-8D72-164D9236C435}" srcId="{B8C0B1C8-B2B9-400F-AABF-8485D682C9BA}" destId="{6939F7AB-09E5-467C-BAA7-FBF976F5EBFC}" srcOrd="0" destOrd="0" parTransId="{56AD5051-D072-4F73-8B7F-44EDF0717926}" sibTransId="{1E6B548D-51E8-404D-A070-49B5A2AB4EE7}"/>
    <dgm:cxn modelId="{FF7E51BD-39D0-46FB-8C7C-DD18189DF34D}" type="presOf" srcId="{1C5A8755-2FFC-4EC7-868A-935C02368183}" destId="{6BF76865-717B-43A6-BB02-32B552F35CDD}" srcOrd="0" destOrd="0" presId="urn:microsoft.com/office/officeart/2005/8/layout/radial1"/>
    <dgm:cxn modelId="{CFC778CD-C82C-4EC0-9308-BDC3D360FC05}" type="presOf" srcId="{EE1B93C3-7F00-4B8C-9E74-C28DCB633462}" destId="{CE89B881-432E-4854-BED0-3DF835649CEA}" srcOrd="0" destOrd="0" presId="urn:microsoft.com/office/officeart/2005/8/layout/radial1"/>
    <dgm:cxn modelId="{989CA8E1-029F-4EEC-A89D-3258A76C83CB}" type="presOf" srcId="{5FDA453C-1C4A-47CC-BC6E-98D9740634AF}" destId="{C32BA6B1-6F2B-4619-99B0-9D1DF20792BD}" srcOrd="0" destOrd="0" presId="urn:microsoft.com/office/officeart/2005/8/layout/radial1"/>
    <dgm:cxn modelId="{B08426E8-4AC3-4DEE-8D6D-1E69F0C5CEB9}" type="presOf" srcId="{56AD5051-D072-4F73-8B7F-44EDF0717926}" destId="{AF5D57E6-B207-479F-85E3-D4246D055A32}" srcOrd="1" destOrd="0" presId="urn:microsoft.com/office/officeart/2005/8/layout/radial1"/>
    <dgm:cxn modelId="{0A362395-65AE-4F76-8496-D35155BF1D5A}" type="presParOf" srcId="{843A5684-D7CB-42F3-B88A-2496BD8411C7}" destId="{479392B8-76D1-4A5C-AB86-5DE6B3524CE9}" srcOrd="0" destOrd="0" presId="urn:microsoft.com/office/officeart/2005/8/layout/radial1"/>
    <dgm:cxn modelId="{1F69EF8F-F316-4C8B-9A26-83C46BBD3914}" type="presParOf" srcId="{843A5684-D7CB-42F3-B88A-2496BD8411C7}" destId="{B9B7DDC7-2E8F-4126-B340-CFACCA6FC990}" srcOrd="1" destOrd="0" presId="urn:microsoft.com/office/officeart/2005/8/layout/radial1"/>
    <dgm:cxn modelId="{4C1EB2D0-F05A-4B30-B1DE-61F8CEA8706F}" type="presParOf" srcId="{B9B7DDC7-2E8F-4126-B340-CFACCA6FC990}" destId="{AF5D57E6-B207-479F-85E3-D4246D055A32}" srcOrd="0" destOrd="0" presId="urn:microsoft.com/office/officeart/2005/8/layout/radial1"/>
    <dgm:cxn modelId="{D30D1DD5-808F-47C3-A5A5-CCF7001652C5}" type="presParOf" srcId="{843A5684-D7CB-42F3-B88A-2496BD8411C7}" destId="{CE9BA46E-22DD-49B7-9054-532344B08733}" srcOrd="2" destOrd="0" presId="urn:microsoft.com/office/officeart/2005/8/layout/radial1"/>
    <dgm:cxn modelId="{95B85490-C0AC-4D68-B855-7148467C16D2}" type="presParOf" srcId="{843A5684-D7CB-42F3-B88A-2496BD8411C7}" destId="{CE89B881-432E-4854-BED0-3DF835649CEA}" srcOrd="3" destOrd="0" presId="urn:microsoft.com/office/officeart/2005/8/layout/radial1"/>
    <dgm:cxn modelId="{67C89D9C-44EB-407C-A45E-A4B13C019DFB}" type="presParOf" srcId="{CE89B881-432E-4854-BED0-3DF835649CEA}" destId="{DD109CFA-2D39-40CB-AFAF-6C45E5926F90}" srcOrd="0" destOrd="0" presId="urn:microsoft.com/office/officeart/2005/8/layout/radial1"/>
    <dgm:cxn modelId="{5D8C1BB7-EF23-4BF4-BCD9-D37158466A32}" type="presParOf" srcId="{843A5684-D7CB-42F3-B88A-2496BD8411C7}" destId="{6BF76865-717B-43A6-BB02-32B552F35CDD}" srcOrd="4" destOrd="0" presId="urn:microsoft.com/office/officeart/2005/8/layout/radial1"/>
    <dgm:cxn modelId="{3DEACED0-AA07-4DBD-A938-7B314F3CE26F}" type="presParOf" srcId="{843A5684-D7CB-42F3-B88A-2496BD8411C7}" destId="{C32BA6B1-6F2B-4619-99B0-9D1DF20792BD}" srcOrd="5" destOrd="0" presId="urn:microsoft.com/office/officeart/2005/8/layout/radial1"/>
    <dgm:cxn modelId="{198815C9-62E6-445C-A563-750675B0324A}" type="presParOf" srcId="{C32BA6B1-6F2B-4619-99B0-9D1DF20792BD}" destId="{56497F68-985F-4670-AF26-6DD4CAEB5DB4}" srcOrd="0" destOrd="0" presId="urn:microsoft.com/office/officeart/2005/8/layout/radial1"/>
    <dgm:cxn modelId="{565DD34A-F165-421B-B542-4612D13BA4C2}" type="presParOf" srcId="{843A5684-D7CB-42F3-B88A-2496BD8411C7}" destId="{57BF1041-6235-4146-9B37-1A10286DB56A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815BA6-4412-49AC-9F98-F90E738844C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747F4E-0A05-4266-B882-98E31E264A64}">
      <dgm:prSet phldrT="[Text]" phldr="0"/>
      <dgm:spPr/>
      <dgm:t>
        <a:bodyPr/>
        <a:lstStyle/>
        <a:p>
          <a:r>
            <a:rPr lang="en-US" dirty="0">
              <a:latin typeface="Century Schoolbook" panose="02040604050505020304"/>
            </a:rPr>
            <a:t>Spinach</a:t>
          </a:r>
          <a:endParaRPr lang="en-US" dirty="0"/>
        </a:p>
      </dgm:t>
    </dgm:pt>
    <dgm:pt modelId="{23BC3B15-6E6C-4CBD-88B7-C6A0EE26B0FD}" type="parTrans" cxnId="{2EFCD01F-AB2C-41ED-A2DC-B31C56801BEA}">
      <dgm:prSet/>
      <dgm:spPr/>
      <dgm:t>
        <a:bodyPr/>
        <a:lstStyle/>
        <a:p>
          <a:endParaRPr lang="en-US"/>
        </a:p>
      </dgm:t>
    </dgm:pt>
    <dgm:pt modelId="{F49B16F8-8E32-4D20-AE2D-58364F79B50A}" type="sibTrans" cxnId="{2EFCD01F-AB2C-41ED-A2DC-B31C56801BEA}">
      <dgm:prSet/>
      <dgm:spPr/>
      <dgm:t>
        <a:bodyPr/>
        <a:lstStyle/>
        <a:p>
          <a:endParaRPr lang="en-US"/>
        </a:p>
      </dgm:t>
    </dgm:pt>
    <dgm:pt modelId="{6740F1AA-BC49-4910-AAAD-B8B10AAAB52E}">
      <dgm:prSet phldrT="[Text]" phldr="0"/>
      <dgm:spPr/>
      <dgm:t>
        <a:bodyPr/>
        <a:lstStyle/>
        <a:p>
          <a:r>
            <a:rPr lang="en-US" dirty="0">
              <a:latin typeface="Century Schoolbook" panose="02040604050505020304"/>
            </a:rPr>
            <a:t>Carrots</a:t>
          </a:r>
          <a:endParaRPr lang="en-US" dirty="0"/>
        </a:p>
      </dgm:t>
    </dgm:pt>
    <dgm:pt modelId="{45538B6A-4F99-4E9D-B995-AF11D77FD323}" type="parTrans" cxnId="{6C049BDD-2C05-41CB-80F4-32AD8F6F06FE}">
      <dgm:prSet/>
      <dgm:spPr/>
      <dgm:t>
        <a:bodyPr/>
        <a:lstStyle/>
        <a:p>
          <a:endParaRPr lang="en-US"/>
        </a:p>
      </dgm:t>
    </dgm:pt>
    <dgm:pt modelId="{46E476D1-B37E-4095-BCEF-38591C40E68A}" type="sibTrans" cxnId="{6C049BDD-2C05-41CB-80F4-32AD8F6F06FE}">
      <dgm:prSet/>
      <dgm:spPr/>
      <dgm:t>
        <a:bodyPr/>
        <a:lstStyle/>
        <a:p>
          <a:endParaRPr lang="en-US"/>
        </a:p>
      </dgm:t>
    </dgm:pt>
    <dgm:pt modelId="{60FE5330-87AE-49FE-BF18-F0731D4A9606}">
      <dgm:prSet phldrT="[Text]" phldr="0"/>
      <dgm:spPr/>
      <dgm:t>
        <a:bodyPr/>
        <a:lstStyle/>
        <a:p>
          <a:r>
            <a:rPr lang="en-US" dirty="0">
              <a:latin typeface="Century Schoolbook" panose="02040604050505020304"/>
            </a:rPr>
            <a:t>Potatoes</a:t>
          </a:r>
          <a:endParaRPr lang="en-US" dirty="0"/>
        </a:p>
      </dgm:t>
    </dgm:pt>
    <dgm:pt modelId="{C5E0749A-D1D5-4A56-B8BC-D02E5CE7E9A3}" type="parTrans" cxnId="{FC5748AC-B388-4194-BD8C-A8A8A08E8EEE}">
      <dgm:prSet/>
      <dgm:spPr/>
      <dgm:t>
        <a:bodyPr/>
        <a:lstStyle/>
        <a:p>
          <a:endParaRPr lang="en-US"/>
        </a:p>
      </dgm:t>
    </dgm:pt>
    <dgm:pt modelId="{653D82D7-81BF-4818-9AF3-EEE3BA3DA51C}" type="sibTrans" cxnId="{FC5748AC-B388-4194-BD8C-A8A8A08E8EEE}">
      <dgm:prSet/>
      <dgm:spPr/>
      <dgm:t>
        <a:bodyPr/>
        <a:lstStyle/>
        <a:p>
          <a:endParaRPr lang="en-US"/>
        </a:p>
      </dgm:t>
    </dgm:pt>
    <dgm:pt modelId="{2082DDFD-F0F1-4D6D-85CB-7660FA2C9151}">
      <dgm:prSet phldrT="[Text]" phldr="0"/>
      <dgm:spPr/>
      <dgm:t>
        <a:bodyPr/>
        <a:lstStyle/>
        <a:p>
          <a:r>
            <a:rPr lang="en-US" dirty="0">
              <a:latin typeface="Century Schoolbook" panose="02040604050505020304"/>
            </a:rPr>
            <a:t>Radish</a:t>
          </a:r>
          <a:endParaRPr lang="en-US" dirty="0"/>
        </a:p>
      </dgm:t>
    </dgm:pt>
    <dgm:pt modelId="{EFF45198-1607-4BB6-AD57-34A9826EE6F7}" type="parTrans" cxnId="{012E1E71-322A-480F-8EE0-3161BB100605}">
      <dgm:prSet/>
      <dgm:spPr/>
      <dgm:t>
        <a:bodyPr/>
        <a:lstStyle/>
        <a:p>
          <a:endParaRPr lang="en-US"/>
        </a:p>
      </dgm:t>
    </dgm:pt>
    <dgm:pt modelId="{2AC5B72F-D7E6-413F-8BCF-C7303B0129B4}" type="sibTrans" cxnId="{012E1E71-322A-480F-8EE0-3161BB100605}">
      <dgm:prSet/>
      <dgm:spPr/>
      <dgm:t>
        <a:bodyPr/>
        <a:lstStyle/>
        <a:p>
          <a:endParaRPr lang="en-US"/>
        </a:p>
      </dgm:t>
    </dgm:pt>
    <dgm:pt modelId="{C8BA0FF1-C86B-471F-872B-851B7854B38E}">
      <dgm:prSet phldrT="[Text]" phldr="1"/>
      <dgm:spPr/>
      <dgm:t>
        <a:bodyPr/>
        <a:lstStyle/>
        <a:p>
          <a:endParaRPr lang="en-US" dirty="0"/>
        </a:p>
      </dgm:t>
    </dgm:pt>
    <dgm:pt modelId="{CA695FB8-F365-4CAE-91E0-0E2050E13A74}" type="parTrans" cxnId="{B6947C35-7626-42F5-835D-EEF008CD73A9}">
      <dgm:prSet/>
      <dgm:spPr/>
      <dgm:t>
        <a:bodyPr/>
        <a:lstStyle/>
        <a:p>
          <a:endParaRPr lang="en-US"/>
        </a:p>
      </dgm:t>
    </dgm:pt>
    <dgm:pt modelId="{EF42B0B1-1D89-47AC-9264-E582209E90C8}" type="sibTrans" cxnId="{B6947C35-7626-42F5-835D-EEF008CD73A9}">
      <dgm:prSet/>
      <dgm:spPr/>
      <dgm:t>
        <a:bodyPr/>
        <a:lstStyle/>
        <a:p>
          <a:endParaRPr lang="en-US"/>
        </a:p>
      </dgm:t>
    </dgm:pt>
    <dgm:pt modelId="{CFF4DDD9-E1C0-4048-871E-5EEA2CE7E47B}">
      <dgm:prSet phldr="0"/>
      <dgm:spPr/>
      <dgm:t>
        <a:bodyPr/>
        <a:lstStyle/>
        <a:p>
          <a:r>
            <a:rPr lang="en-US" dirty="0">
              <a:latin typeface="Century Schoolbook" panose="02040604050505020304"/>
            </a:rPr>
            <a:t>Lettuce</a:t>
          </a:r>
        </a:p>
      </dgm:t>
    </dgm:pt>
    <dgm:pt modelId="{C882CE1F-0E1A-4465-89E4-FEB15B00469E}" type="parTrans" cxnId="{AF2E0672-1806-4DEA-A28F-B26031419C03}">
      <dgm:prSet/>
      <dgm:spPr/>
    </dgm:pt>
    <dgm:pt modelId="{E9FFC4EE-1BF1-4AAB-B95C-34410E5E432C}" type="sibTrans" cxnId="{AF2E0672-1806-4DEA-A28F-B26031419C03}">
      <dgm:prSet/>
      <dgm:spPr/>
    </dgm:pt>
    <dgm:pt modelId="{B15325DE-E4F4-41BF-8894-9FE7A74D8BEC}">
      <dgm:prSet phldr="0"/>
      <dgm:spPr/>
      <dgm:t>
        <a:bodyPr/>
        <a:lstStyle/>
        <a:p>
          <a:pPr rtl="0"/>
          <a:endParaRPr lang="en-US">
            <a:latin typeface="Century Schoolbook" panose="02040604050505020304"/>
          </a:endParaRPr>
        </a:p>
      </dgm:t>
    </dgm:pt>
    <dgm:pt modelId="{B0B654AA-20E5-4510-8B2D-14B8693E6256}" type="parTrans" cxnId="{E01718E2-FCBD-4D88-82E3-76B5E02501B9}">
      <dgm:prSet/>
      <dgm:spPr/>
    </dgm:pt>
    <dgm:pt modelId="{67E33043-EC67-4727-95B8-0516655E83AA}" type="sibTrans" cxnId="{E01718E2-FCBD-4D88-82E3-76B5E02501B9}">
      <dgm:prSet/>
      <dgm:spPr/>
    </dgm:pt>
    <dgm:pt modelId="{5252E7F0-D198-4C8F-88F4-85E58AC1CC08}">
      <dgm:prSet phldr="0"/>
      <dgm:spPr/>
      <dgm:t>
        <a:bodyPr/>
        <a:lstStyle/>
        <a:p>
          <a:pPr rtl="0"/>
          <a:endParaRPr lang="en-US">
            <a:latin typeface="Century Schoolbook" panose="02040604050505020304"/>
          </a:endParaRPr>
        </a:p>
      </dgm:t>
    </dgm:pt>
    <dgm:pt modelId="{B36C1BE6-F2AC-4C1F-AB00-2C558984D4B5}" type="parTrans" cxnId="{6F8CEF54-AD27-49BD-948D-D63BAE15F0A8}">
      <dgm:prSet/>
      <dgm:spPr/>
    </dgm:pt>
    <dgm:pt modelId="{78E76A41-FD29-494D-A312-F8BB3010C5DE}" type="sibTrans" cxnId="{6F8CEF54-AD27-49BD-948D-D63BAE15F0A8}">
      <dgm:prSet/>
      <dgm:spPr/>
    </dgm:pt>
    <dgm:pt modelId="{AD156564-AF41-4172-AD78-325BB61E27D1}">
      <dgm:prSet phldr="0"/>
      <dgm:spPr/>
      <dgm:t>
        <a:bodyPr/>
        <a:lstStyle/>
        <a:p>
          <a:pPr rtl="0"/>
          <a:endParaRPr lang="en-US">
            <a:latin typeface="Century Schoolbook" panose="02040604050505020304"/>
          </a:endParaRPr>
        </a:p>
      </dgm:t>
    </dgm:pt>
    <dgm:pt modelId="{D2529932-6C37-42BC-AE2E-FAC8265308D5}" type="parTrans" cxnId="{A92EEF4B-8B0C-45AC-A9E5-8B5A5812ECDB}">
      <dgm:prSet/>
      <dgm:spPr/>
    </dgm:pt>
    <dgm:pt modelId="{55CF9E5D-3AFC-4C49-A4FD-EE0FC0113739}" type="sibTrans" cxnId="{A92EEF4B-8B0C-45AC-A9E5-8B5A5812ECDB}">
      <dgm:prSet/>
      <dgm:spPr/>
    </dgm:pt>
    <dgm:pt modelId="{8C01C57A-FAD7-435E-BE1B-BF44FC5F7290}" type="pres">
      <dgm:prSet presAssocID="{14815BA6-4412-49AC-9F98-F90E738844CB}" presName="diagram" presStyleCnt="0">
        <dgm:presLayoutVars>
          <dgm:dir/>
          <dgm:resizeHandles val="exact"/>
        </dgm:presLayoutVars>
      </dgm:prSet>
      <dgm:spPr/>
    </dgm:pt>
    <dgm:pt modelId="{981C3968-3394-4D7B-B6FE-2F905911B267}" type="pres">
      <dgm:prSet presAssocID="{29747F4E-0A05-4266-B882-98E31E264A64}" presName="node" presStyleLbl="node1" presStyleIdx="0" presStyleCnt="9">
        <dgm:presLayoutVars>
          <dgm:bulletEnabled val="1"/>
        </dgm:presLayoutVars>
      </dgm:prSet>
      <dgm:spPr/>
    </dgm:pt>
    <dgm:pt modelId="{96929EC3-366B-449C-B292-B511456C14A3}" type="pres">
      <dgm:prSet presAssocID="{F49B16F8-8E32-4D20-AE2D-58364F79B50A}" presName="sibTrans" presStyleCnt="0"/>
      <dgm:spPr/>
    </dgm:pt>
    <dgm:pt modelId="{9DE619AB-513D-4257-9DAF-5679DD56581F}" type="pres">
      <dgm:prSet presAssocID="{CFF4DDD9-E1C0-4048-871E-5EEA2CE7E47B}" presName="node" presStyleLbl="node1" presStyleIdx="1" presStyleCnt="9">
        <dgm:presLayoutVars>
          <dgm:bulletEnabled val="1"/>
        </dgm:presLayoutVars>
      </dgm:prSet>
      <dgm:spPr/>
    </dgm:pt>
    <dgm:pt modelId="{5E8F7B0D-6E54-468F-8D01-35C1C803952B}" type="pres">
      <dgm:prSet presAssocID="{E9FFC4EE-1BF1-4AAB-B95C-34410E5E432C}" presName="sibTrans" presStyleCnt="0"/>
      <dgm:spPr/>
    </dgm:pt>
    <dgm:pt modelId="{6166F4DD-730C-4CED-81F6-9F6D0A1CAA17}" type="pres">
      <dgm:prSet presAssocID="{6740F1AA-BC49-4910-AAAD-B8B10AAAB52E}" presName="node" presStyleLbl="node1" presStyleIdx="2" presStyleCnt="9">
        <dgm:presLayoutVars>
          <dgm:bulletEnabled val="1"/>
        </dgm:presLayoutVars>
      </dgm:prSet>
      <dgm:spPr/>
    </dgm:pt>
    <dgm:pt modelId="{16A3AE69-56BA-42C0-B542-08A36C7DA37A}" type="pres">
      <dgm:prSet presAssocID="{46E476D1-B37E-4095-BCEF-38591C40E68A}" presName="sibTrans" presStyleCnt="0"/>
      <dgm:spPr/>
    </dgm:pt>
    <dgm:pt modelId="{DD2BFA49-3DC0-4FB1-8367-8194C8FB0724}" type="pres">
      <dgm:prSet presAssocID="{60FE5330-87AE-49FE-BF18-F0731D4A9606}" presName="node" presStyleLbl="node1" presStyleIdx="3" presStyleCnt="9">
        <dgm:presLayoutVars>
          <dgm:bulletEnabled val="1"/>
        </dgm:presLayoutVars>
      </dgm:prSet>
      <dgm:spPr/>
    </dgm:pt>
    <dgm:pt modelId="{304CCB40-1B81-4E03-870A-D28B1452A235}" type="pres">
      <dgm:prSet presAssocID="{653D82D7-81BF-4818-9AF3-EEE3BA3DA51C}" presName="sibTrans" presStyleCnt="0"/>
      <dgm:spPr/>
    </dgm:pt>
    <dgm:pt modelId="{224672E4-0721-4F11-907A-A5EFA0FAED79}" type="pres">
      <dgm:prSet presAssocID="{2082DDFD-F0F1-4D6D-85CB-7660FA2C9151}" presName="node" presStyleLbl="node1" presStyleIdx="4" presStyleCnt="9">
        <dgm:presLayoutVars>
          <dgm:bulletEnabled val="1"/>
        </dgm:presLayoutVars>
      </dgm:prSet>
      <dgm:spPr/>
    </dgm:pt>
    <dgm:pt modelId="{BEEF2352-4B0B-4A27-8ED8-A1E14C7AEDD1}" type="pres">
      <dgm:prSet presAssocID="{2AC5B72F-D7E6-413F-8BCF-C7303B0129B4}" presName="sibTrans" presStyleCnt="0"/>
      <dgm:spPr/>
    </dgm:pt>
    <dgm:pt modelId="{885CEBA7-EC15-4CC5-BF68-8B9B2620AB62}" type="pres">
      <dgm:prSet presAssocID="{C8BA0FF1-C86B-471F-872B-851B7854B38E}" presName="node" presStyleLbl="node1" presStyleIdx="5" presStyleCnt="9">
        <dgm:presLayoutVars>
          <dgm:bulletEnabled val="1"/>
        </dgm:presLayoutVars>
      </dgm:prSet>
      <dgm:spPr/>
    </dgm:pt>
    <dgm:pt modelId="{A8874F54-8634-4475-A742-028ECF4F415E}" type="pres">
      <dgm:prSet presAssocID="{EF42B0B1-1D89-47AC-9264-E582209E90C8}" presName="sibTrans" presStyleCnt="0"/>
      <dgm:spPr/>
    </dgm:pt>
    <dgm:pt modelId="{90E10B13-BA9C-4D3C-8315-6E7BA9D4210D}" type="pres">
      <dgm:prSet presAssocID="{B15325DE-E4F4-41BF-8894-9FE7A74D8BEC}" presName="node" presStyleLbl="node1" presStyleIdx="6" presStyleCnt="9">
        <dgm:presLayoutVars>
          <dgm:bulletEnabled val="1"/>
        </dgm:presLayoutVars>
      </dgm:prSet>
      <dgm:spPr/>
    </dgm:pt>
    <dgm:pt modelId="{FE9B1BD6-471E-4764-9091-30926B09B313}" type="pres">
      <dgm:prSet presAssocID="{67E33043-EC67-4727-95B8-0516655E83AA}" presName="sibTrans" presStyleCnt="0"/>
      <dgm:spPr/>
    </dgm:pt>
    <dgm:pt modelId="{111648B9-179D-4713-A42E-A95E5FC0C6FD}" type="pres">
      <dgm:prSet presAssocID="{5252E7F0-D198-4C8F-88F4-85E58AC1CC08}" presName="node" presStyleLbl="node1" presStyleIdx="7" presStyleCnt="9">
        <dgm:presLayoutVars>
          <dgm:bulletEnabled val="1"/>
        </dgm:presLayoutVars>
      </dgm:prSet>
      <dgm:spPr/>
    </dgm:pt>
    <dgm:pt modelId="{4F27253D-148C-4FAE-A64B-CE31D1B0D462}" type="pres">
      <dgm:prSet presAssocID="{78E76A41-FD29-494D-A312-F8BB3010C5DE}" presName="sibTrans" presStyleCnt="0"/>
      <dgm:spPr/>
    </dgm:pt>
    <dgm:pt modelId="{C0F0838B-AFC2-43CD-BEE2-DAB594BDD69D}" type="pres">
      <dgm:prSet presAssocID="{AD156564-AF41-4172-AD78-325BB61E27D1}" presName="node" presStyleLbl="node1" presStyleIdx="8" presStyleCnt="9">
        <dgm:presLayoutVars>
          <dgm:bulletEnabled val="1"/>
        </dgm:presLayoutVars>
      </dgm:prSet>
      <dgm:spPr/>
    </dgm:pt>
  </dgm:ptLst>
  <dgm:cxnLst>
    <dgm:cxn modelId="{607D7304-4036-458E-9813-0A3C528396B9}" type="presOf" srcId="{2082DDFD-F0F1-4D6D-85CB-7660FA2C9151}" destId="{224672E4-0721-4F11-907A-A5EFA0FAED79}" srcOrd="0" destOrd="0" presId="urn:microsoft.com/office/officeart/2005/8/layout/default"/>
    <dgm:cxn modelId="{5091CF11-7856-4E50-A9F8-DD5EDD569E60}" type="presOf" srcId="{5252E7F0-D198-4C8F-88F4-85E58AC1CC08}" destId="{111648B9-179D-4713-A42E-A95E5FC0C6FD}" srcOrd="0" destOrd="0" presId="urn:microsoft.com/office/officeart/2005/8/layout/default"/>
    <dgm:cxn modelId="{2EFCD01F-AB2C-41ED-A2DC-B31C56801BEA}" srcId="{14815BA6-4412-49AC-9F98-F90E738844CB}" destId="{29747F4E-0A05-4266-B882-98E31E264A64}" srcOrd="0" destOrd="0" parTransId="{23BC3B15-6E6C-4CBD-88B7-C6A0EE26B0FD}" sibTransId="{F49B16F8-8E32-4D20-AE2D-58364F79B50A}"/>
    <dgm:cxn modelId="{D8249C21-15FE-4F42-B70C-3F655C47296E}" type="presOf" srcId="{14815BA6-4412-49AC-9F98-F90E738844CB}" destId="{8C01C57A-FAD7-435E-BE1B-BF44FC5F7290}" srcOrd="0" destOrd="0" presId="urn:microsoft.com/office/officeart/2005/8/layout/default"/>
    <dgm:cxn modelId="{1E2D6F30-E4A4-42AA-850C-42C2854130B9}" type="presOf" srcId="{CFF4DDD9-E1C0-4048-871E-5EEA2CE7E47B}" destId="{9DE619AB-513D-4257-9DAF-5679DD56581F}" srcOrd="0" destOrd="0" presId="urn:microsoft.com/office/officeart/2005/8/layout/default"/>
    <dgm:cxn modelId="{B6947C35-7626-42F5-835D-EEF008CD73A9}" srcId="{14815BA6-4412-49AC-9F98-F90E738844CB}" destId="{C8BA0FF1-C86B-471F-872B-851B7854B38E}" srcOrd="5" destOrd="0" parTransId="{CA695FB8-F365-4CAE-91E0-0E2050E13A74}" sibTransId="{EF42B0B1-1D89-47AC-9264-E582209E90C8}"/>
    <dgm:cxn modelId="{A92EEF4B-8B0C-45AC-A9E5-8B5A5812ECDB}" srcId="{14815BA6-4412-49AC-9F98-F90E738844CB}" destId="{AD156564-AF41-4172-AD78-325BB61E27D1}" srcOrd="8" destOrd="0" parTransId="{D2529932-6C37-42BC-AE2E-FAC8265308D5}" sibTransId="{55CF9E5D-3AFC-4C49-A4FD-EE0FC0113739}"/>
    <dgm:cxn modelId="{B3AF614E-AECB-449E-A7B8-1D92857A6A3A}" type="presOf" srcId="{AD156564-AF41-4172-AD78-325BB61E27D1}" destId="{C0F0838B-AFC2-43CD-BEE2-DAB594BDD69D}" srcOrd="0" destOrd="0" presId="urn:microsoft.com/office/officeart/2005/8/layout/default"/>
    <dgm:cxn modelId="{012E1E71-322A-480F-8EE0-3161BB100605}" srcId="{14815BA6-4412-49AC-9F98-F90E738844CB}" destId="{2082DDFD-F0F1-4D6D-85CB-7660FA2C9151}" srcOrd="4" destOrd="0" parTransId="{EFF45198-1607-4BB6-AD57-34A9826EE6F7}" sibTransId="{2AC5B72F-D7E6-413F-8BCF-C7303B0129B4}"/>
    <dgm:cxn modelId="{AF2E0672-1806-4DEA-A28F-B26031419C03}" srcId="{14815BA6-4412-49AC-9F98-F90E738844CB}" destId="{CFF4DDD9-E1C0-4048-871E-5EEA2CE7E47B}" srcOrd="1" destOrd="0" parTransId="{C882CE1F-0E1A-4465-89E4-FEB15B00469E}" sibTransId="{E9FFC4EE-1BF1-4AAB-B95C-34410E5E432C}"/>
    <dgm:cxn modelId="{6F8CEF54-AD27-49BD-948D-D63BAE15F0A8}" srcId="{14815BA6-4412-49AC-9F98-F90E738844CB}" destId="{5252E7F0-D198-4C8F-88F4-85E58AC1CC08}" srcOrd="7" destOrd="0" parTransId="{B36C1BE6-F2AC-4C1F-AB00-2C558984D4B5}" sibTransId="{78E76A41-FD29-494D-A312-F8BB3010C5DE}"/>
    <dgm:cxn modelId="{A952AE94-7DD0-4219-9E9D-B0475DFB321D}" type="presOf" srcId="{29747F4E-0A05-4266-B882-98E31E264A64}" destId="{981C3968-3394-4D7B-B6FE-2F905911B267}" srcOrd="0" destOrd="0" presId="urn:microsoft.com/office/officeart/2005/8/layout/default"/>
    <dgm:cxn modelId="{4443F994-62FA-4615-98A9-9C2FA24B7A2B}" type="presOf" srcId="{C8BA0FF1-C86B-471F-872B-851B7854B38E}" destId="{885CEBA7-EC15-4CC5-BF68-8B9B2620AB62}" srcOrd="0" destOrd="0" presId="urn:microsoft.com/office/officeart/2005/8/layout/default"/>
    <dgm:cxn modelId="{A6941DA0-3158-44E2-A00D-38028753DD3F}" type="presOf" srcId="{6740F1AA-BC49-4910-AAAD-B8B10AAAB52E}" destId="{6166F4DD-730C-4CED-81F6-9F6D0A1CAA17}" srcOrd="0" destOrd="0" presId="urn:microsoft.com/office/officeart/2005/8/layout/default"/>
    <dgm:cxn modelId="{FC5748AC-B388-4194-BD8C-A8A8A08E8EEE}" srcId="{14815BA6-4412-49AC-9F98-F90E738844CB}" destId="{60FE5330-87AE-49FE-BF18-F0731D4A9606}" srcOrd="3" destOrd="0" parTransId="{C5E0749A-D1D5-4A56-B8BC-D02E5CE7E9A3}" sibTransId="{653D82D7-81BF-4818-9AF3-EEE3BA3DA51C}"/>
    <dgm:cxn modelId="{CF127DB0-C1D8-4EE5-9F01-273C7A9ACA42}" type="presOf" srcId="{B15325DE-E4F4-41BF-8894-9FE7A74D8BEC}" destId="{90E10B13-BA9C-4D3C-8315-6E7BA9D4210D}" srcOrd="0" destOrd="0" presId="urn:microsoft.com/office/officeart/2005/8/layout/default"/>
    <dgm:cxn modelId="{F3E078D3-1F66-499B-A278-779177917969}" type="presOf" srcId="{60FE5330-87AE-49FE-BF18-F0731D4A9606}" destId="{DD2BFA49-3DC0-4FB1-8367-8194C8FB0724}" srcOrd="0" destOrd="0" presId="urn:microsoft.com/office/officeart/2005/8/layout/default"/>
    <dgm:cxn modelId="{6C049BDD-2C05-41CB-80F4-32AD8F6F06FE}" srcId="{14815BA6-4412-49AC-9F98-F90E738844CB}" destId="{6740F1AA-BC49-4910-AAAD-B8B10AAAB52E}" srcOrd="2" destOrd="0" parTransId="{45538B6A-4F99-4E9D-B995-AF11D77FD323}" sibTransId="{46E476D1-B37E-4095-BCEF-38591C40E68A}"/>
    <dgm:cxn modelId="{E01718E2-FCBD-4D88-82E3-76B5E02501B9}" srcId="{14815BA6-4412-49AC-9F98-F90E738844CB}" destId="{B15325DE-E4F4-41BF-8894-9FE7A74D8BEC}" srcOrd="6" destOrd="0" parTransId="{B0B654AA-20E5-4510-8B2D-14B8693E6256}" sibTransId="{67E33043-EC67-4727-95B8-0516655E83AA}"/>
    <dgm:cxn modelId="{6EE3B6D4-EC80-429A-B95D-C04E984377AC}" type="presParOf" srcId="{8C01C57A-FAD7-435E-BE1B-BF44FC5F7290}" destId="{981C3968-3394-4D7B-B6FE-2F905911B267}" srcOrd="0" destOrd="0" presId="urn:microsoft.com/office/officeart/2005/8/layout/default"/>
    <dgm:cxn modelId="{68D4F253-9944-408C-9AA5-7BF3618570D3}" type="presParOf" srcId="{8C01C57A-FAD7-435E-BE1B-BF44FC5F7290}" destId="{96929EC3-366B-449C-B292-B511456C14A3}" srcOrd="1" destOrd="0" presId="urn:microsoft.com/office/officeart/2005/8/layout/default"/>
    <dgm:cxn modelId="{85FF28D4-C81C-4232-86FD-DDE27158F7DF}" type="presParOf" srcId="{8C01C57A-FAD7-435E-BE1B-BF44FC5F7290}" destId="{9DE619AB-513D-4257-9DAF-5679DD56581F}" srcOrd="2" destOrd="0" presId="urn:microsoft.com/office/officeart/2005/8/layout/default"/>
    <dgm:cxn modelId="{B1A773F1-C100-4E93-8B72-3CFADBC72DC5}" type="presParOf" srcId="{8C01C57A-FAD7-435E-BE1B-BF44FC5F7290}" destId="{5E8F7B0D-6E54-468F-8D01-35C1C803952B}" srcOrd="3" destOrd="0" presId="urn:microsoft.com/office/officeart/2005/8/layout/default"/>
    <dgm:cxn modelId="{1949FB8C-F68E-4DC3-894A-60AF0028365B}" type="presParOf" srcId="{8C01C57A-FAD7-435E-BE1B-BF44FC5F7290}" destId="{6166F4DD-730C-4CED-81F6-9F6D0A1CAA17}" srcOrd="4" destOrd="0" presId="urn:microsoft.com/office/officeart/2005/8/layout/default"/>
    <dgm:cxn modelId="{85F57756-CFE4-45C9-8D56-9F79CAE5022E}" type="presParOf" srcId="{8C01C57A-FAD7-435E-BE1B-BF44FC5F7290}" destId="{16A3AE69-56BA-42C0-B542-08A36C7DA37A}" srcOrd="5" destOrd="0" presId="urn:microsoft.com/office/officeart/2005/8/layout/default"/>
    <dgm:cxn modelId="{6A57321F-C565-4055-938D-048F4B716F98}" type="presParOf" srcId="{8C01C57A-FAD7-435E-BE1B-BF44FC5F7290}" destId="{DD2BFA49-3DC0-4FB1-8367-8194C8FB0724}" srcOrd="6" destOrd="0" presId="urn:microsoft.com/office/officeart/2005/8/layout/default"/>
    <dgm:cxn modelId="{D1D2BD08-ECDE-4D9E-8045-EB432BA5B831}" type="presParOf" srcId="{8C01C57A-FAD7-435E-BE1B-BF44FC5F7290}" destId="{304CCB40-1B81-4E03-870A-D28B1452A235}" srcOrd="7" destOrd="0" presId="urn:microsoft.com/office/officeart/2005/8/layout/default"/>
    <dgm:cxn modelId="{C7F1E906-845E-4A1E-8E11-B4E5027B8FD7}" type="presParOf" srcId="{8C01C57A-FAD7-435E-BE1B-BF44FC5F7290}" destId="{224672E4-0721-4F11-907A-A5EFA0FAED79}" srcOrd="8" destOrd="0" presId="urn:microsoft.com/office/officeart/2005/8/layout/default"/>
    <dgm:cxn modelId="{E8EE0574-DC2E-4BDB-A557-F0F19A6583DB}" type="presParOf" srcId="{8C01C57A-FAD7-435E-BE1B-BF44FC5F7290}" destId="{BEEF2352-4B0B-4A27-8ED8-A1E14C7AEDD1}" srcOrd="9" destOrd="0" presId="urn:microsoft.com/office/officeart/2005/8/layout/default"/>
    <dgm:cxn modelId="{3249EAAB-22B8-48BE-9CB8-37EF2E803A43}" type="presParOf" srcId="{8C01C57A-FAD7-435E-BE1B-BF44FC5F7290}" destId="{885CEBA7-EC15-4CC5-BF68-8B9B2620AB62}" srcOrd="10" destOrd="0" presId="urn:microsoft.com/office/officeart/2005/8/layout/default"/>
    <dgm:cxn modelId="{900E1D8A-615A-4DA5-A5AD-69C3D215D487}" type="presParOf" srcId="{8C01C57A-FAD7-435E-BE1B-BF44FC5F7290}" destId="{A8874F54-8634-4475-A742-028ECF4F415E}" srcOrd="11" destOrd="0" presId="urn:microsoft.com/office/officeart/2005/8/layout/default"/>
    <dgm:cxn modelId="{2C92BC4F-8755-497C-B8BC-B9FB80D30ADA}" type="presParOf" srcId="{8C01C57A-FAD7-435E-BE1B-BF44FC5F7290}" destId="{90E10B13-BA9C-4D3C-8315-6E7BA9D4210D}" srcOrd="12" destOrd="0" presId="urn:microsoft.com/office/officeart/2005/8/layout/default"/>
    <dgm:cxn modelId="{81B4FB6E-B40D-4375-A50A-6D93BEE2E791}" type="presParOf" srcId="{8C01C57A-FAD7-435E-BE1B-BF44FC5F7290}" destId="{FE9B1BD6-471E-4764-9091-30926B09B313}" srcOrd="13" destOrd="0" presId="urn:microsoft.com/office/officeart/2005/8/layout/default"/>
    <dgm:cxn modelId="{C4E1820D-9295-479E-8291-5DDC9AD31A53}" type="presParOf" srcId="{8C01C57A-FAD7-435E-BE1B-BF44FC5F7290}" destId="{111648B9-179D-4713-A42E-A95E5FC0C6FD}" srcOrd="14" destOrd="0" presId="urn:microsoft.com/office/officeart/2005/8/layout/default"/>
    <dgm:cxn modelId="{675935E1-1129-4E9C-8769-7F0835615B52}" type="presParOf" srcId="{8C01C57A-FAD7-435E-BE1B-BF44FC5F7290}" destId="{4F27253D-148C-4FAE-A64B-CE31D1B0D462}" srcOrd="15" destOrd="0" presId="urn:microsoft.com/office/officeart/2005/8/layout/default"/>
    <dgm:cxn modelId="{C9676114-99A6-462C-A30D-FDDF108DD924}" type="presParOf" srcId="{8C01C57A-FAD7-435E-BE1B-BF44FC5F7290}" destId="{C0F0838B-AFC2-43CD-BEE2-DAB594BDD69D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392B8-76D1-4A5C-AB86-5DE6B3524CE9}">
      <dsp:nvSpPr>
        <dsp:cNvPr id="0" name=""/>
        <dsp:cNvSpPr/>
      </dsp:nvSpPr>
      <dsp:spPr>
        <a:xfrm>
          <a:off x="1525923" y="1824098"/>
          <a:ext cx="1337590" cy="13375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entury Schoolbook" panose="02040604050505020304"/>
            </a:rPr>
            <a:t>Gardening Club</a:t>
          </a:r>
          <a:endParaRPr lang="en-US" sz="1400" kern="1200" dirty="0"/>
        </a:p>
      </dsp:txBody>
      <dsp:txXfrm>
        <a:off x="1721809" y="2019984"/>
        <a:ext cx="945818" cy="945818"/>
      </dsp:txXfrm>
    </dsp:sp>
    <dsp:sp modelId="{B9B7DDC7-2E8F-4126-B340-CFACCA6FC990}">
      <dsp:nvSpPr>
        <dsp:cNvPr id="0" name=""/>
        <dsp:cNvSpPr/>
      </dsp:nvSpPr>
      <dsp:spPr>
        <a:xfrm rot="16200000">
          <a:off x="1992526" y="1594480"/>
          <a:ext cx="404383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404383" y="2742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84608" y="1611796"/>
        <a:ext cx="20219" cy="20219"/>
      </dsp:txXfrm>
    </dsp:sp>
    <dsp:sp modelId="{CE9BA46E-22DD-49B7-9054-532344B08733}">
      <dsp:nvSpPr>
        <dsp:cNvPr id="0" name=""/>
        <dsp:cNvSpPr/>
      </dsp:nvSpPr>
      <dsp:spPr>
        <a:xfrm>
          <a:off x="1525923" y="82124"/>
          <a:ext cx="1337590" cy="13375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entury Schoolbook" panose="02040604050505020304"/>
            </a:rPr>
            <a:t>Planning</a:t>
          </a:r>
          <a:endParaRPr lang="en-US" sz="1500" kern="1200" dirty="0"/>
        </a:p>
      </dsp:txBody>
      <dsp:txXfrm>
        <a:off x="1721809" y="278010"/>
        <a:ext cx="945818" cy="945818"/>
      </dsp:txXfrm>
    </dsp:sp>
    <dsp:sp modelId="{CE89B881-432E-4854-BED0-3DF835649CEA}">
      <dsp:nvSpPr>
        <dsp:cNvPr id="0" name=""/>
        <dsp:cNvSpPr/>
      </dsp:nvSpPr>
      <dsp:spPr>
        <a:xfrm rot="1800000">
          <a:off x="2746823" y="2900961"/>
          <a:ext cx="404383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404383" y="2742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38905" y="2918277"/>
        <a:ext cx="20219" cy="20219"/>
      </dsp:txXfrm>
    </dsp:sp>
    <dsp:sp modelId="{6BF76865-717B-43A6-BB02-32B552F35CDD}">
      <dsp:nvSpPr>
        <dsp:cNvPr id="0" name=""/>
        <dsp:cNvSpPr/>
      </dsp:nvSpPr>
      <dsp:spPr>
        <a:xfrm>
          <a:off x="3034516" y="2695085"/>
          <a:ext cx="1337590" cy="133759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entury Schoolbook" panose="02040604050505020304"/>
            </a:rPr>
            <a:t>New Skills</a:t>
          </a:r>
          <a:endParaRPr lang="en-US" sz="1500" kern="1200" dirty="0"/>
        </a:p>
      </dsp:txBody>
      <dsp:txXfrm>
        <a:off x="3230402" y="2890971"/>
        <a:ext cx="945818" cy="945818"/>
      </dsp:txXfrm>
    </dsp:sp>
    <dsp:sp modelId="{C32BA6B1-6F2B-4619-99B0-9D1DF20792BD}">
      <dsp:nvSpPr>
        <dsp:cNvPr id="0" name=""/>
        <dsp:cNvSpPr/>
      </dsp:nvSpPr>
      <dsp:spPr>
        <a:xfrm rot="9000000">
          <a:off x="1238230" y="2900961"/>
          <a:ext cx="404383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404383" y="2742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1430312" y="2918277"/>
        <a:ext cx="20219" cy="20219"/>
      </dsp:txXfrm>
    </dsp:sp>
    <dsp:sp modelId="{57BF1041-6235-4146-9B37-1A10286DB56A}">
      <dsp:nvSpPr>
        <dsp:cNvPr id="0" name=""/>
        <dsp:cNvSpPr/>
      </dsp:nvSpPr>
      <dsp:spPr>
        <a:xfrm>
          <a:off x="17329" y="2695085"/>
          <a:ext cx="1337590" cy="133759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entury Schoolbook" panose="02040604050505020304"/>
            </a:rPr>
            <a:t>Wellbeing</a:t>
          </a:r>
          <a:endParaRPr lang="en-US" sz="1500" kern="1200" dirty="0"/>
        </a:p>
      </dsp:txBody>
      <dsp:txXfrm>
        <a:off x="213215" y="2890971"/>
        <a:ext cx="945818" cy="9458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C3968-3394-4D7B-B6FE-2F905911B267}">
      <dsp:nvSpPr>
        <dsp:cNvPr id="0" name=""/>
        <dsp:cNvSpPr/>
      </dsp:nvSpPr>
      <dsp:spPr>
        <a:xfrm>
          <a:off x="0" y="344388"/>
          <a:ext cx="1371699" cy="823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Century Schoolbook" panose="02040604050505020304"/>
            </a:rPr>
            <a:t>Spinach</a:t>
          </a:r>
          <a:endParaRPr lang="en-US" sz="2300" kern="1200" dirty="0"/>
        </a:p>
      </dsp:txBody>
      <dsp:txXfrm>
        <a:off x="0" y="344388"/>
        <a:ext cx="1371699" cy="823019"/>
      </dsp:txXfrm>
    </dsp:sp>
    <dsp:sp modelId="{9DE619AB-513D-4257-9DAF-5679DD56581F}">
      <dsp:nvSpPr>
        <dsp:cNvPr id="0" name=""/>
        <dsp:cNvSpPr/>
      </dsp:nvSpPr>
      <dsp:spPr>
        <a:xfrm>
          <a:off x="1508868" y="344388"/>
          <a:ext cx="1371699" cy="823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Century Schoolbook" panose="02040604050505020304"/>
            </a:rPr>
            <a:t>Lettuce</a:t>
          </a:r>
        </a:p>
      </dsp:txBody>
      <dsp:txXfrm>
        <a:off x="1508868" y="344388"/>
        <a:ext cx="1371699" cy="823019"/>
      </dsp:txXfrm>
    </dsp:sp>
    <dsp:sp modelId="{6166F4DD-730C-4CED-81F6-9F6D0A1CAA17}">
      <dsp:nvSpPr>
        <dsp:cNvPr id="0" name=""/>
        <dsp:cNvSpPr/>
      </dsp:nvSpPr>
      <dsp:spPr>
        <a:xfrm>
          <a:off x="3017737" y="344388"/>
          <a:ext cx="1371699" cy="823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Century Schoolbook" panose="02040604050505020304"/>
            </a:rPr>
            <a:t>Carrots</a:t>
          </a:r>
          <a:endParaRPr lang="en-US" sz="2300" kern="1200" dirty="0"/>
        </a:p>
      </dsp:txBody>
      <dsp:txXfrm>
        <a:off x="3017737" y="344388"/>
        <a:ext cx="1371699" cy="823019"/>
      </dsp:txXfrm>
    </dsp:sp>
    <dsp:sp modelId="{DD2BFA49-3DC0-4FB1-8367-8194C8FB0724}">
      <dsp:nvSpPr>
        <dsp:cNvPr id="0" name=""/>
        <dsp:cNvSpPr/>
      </dsp:nvSpPr>
      <dsp:spPr>
        <a:xfrm>
          <a:off x="0" y="1304577"/>
          <a:ext cx="1371699" cy="823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Century Schoolbook" panose="02040604050505020304"/>
            </a:rPr>
            <a:t>Potatoes</a:t>
          </a:r>
          <a:endParaRPr lang="en-US" sz="2300" kern="1200" dirty="0"/>
        </a:p>
      </dsp:txBody>
      <dsp:txXfrm>
        <a:off x="0" y="1304577"/>
        <a:ext cx="1371699" cy="823019"/>
      </dsp:txXfrm>
    </dsp:sp>
    <dsp:sp modelId="{224672E4-0721-4F11-907A-A5EFA0FAED79}">
      <dsp:nvSpPr>
        <dsp:cNvPr id="0" name=""/>
        <dsp:cNvSpPr/>
      </dsp:nvSpPr>
      <dsp:spPr>
        <a:xfrm>
          <a:off x="1508868" y="1304577"/>
          <a:ext cx="1371699" cy="823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Century Schoolbook" panose="02040604050505020304"/>
            </a:rPr>
            <a:t>Radish</a:t>
          </a:r>
          <a:endParaRPr lang="en-US" sz="2300" kern="1200" dirty="0"/>
        </a:p>
      </dsp:txBody>
      <dsp:txXfrm>
        <a:off x="1508868" y="1304577"/>
        <a:ext cx="1371699" cy="823019"/>
      </dsp:txXfrm>
    </dsp:sp>
    <dsp:sp modelId="{885CEBA7-EC15-4CC5-BF68-8B9B2620AB62}">
      <dsp:nvSpPr>
        <dsp:cNvPr id="0" name=""/>
        <dsp:cNvSpPr/>
      </dsp:nvSpPr>
      <dsp:spPr>
        <a:xfrm>
          <a:off x="3017737" y="1304577"/>
          <a:ext cx="1371699" cy="823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3017737" y="1304577"/>
        <a:ext cx="1371699" cy="823019"/>
      </dsp:txXfrm>
    </dsp:sp>
    <dsp:sp modelId="{90E10B13-BA9C-4D3C-8315-6E7BA9D4210D}">
      <dsp:nvSpPr>
        <dsp:cNvPr id="0" name=""/>
        <dsp:cNvSpPr/>
      </dsp:nvSpPr>
      <dsp:spPr>
        <a:xfrm>
          <a:off x="0" y="2264767"/>
          <a:ext cx="1371699" cy="823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>
            <a:latin typeface="Century Schoolbook" panose="02040604050505020304"/>
          </a:endParaRPr>
        </a:p>
      </dsp:txBody>
      <dsp:txXfrm>
        <a:off x="0" y="2264767"/>
        <a:ext cx="1371699" cy="823019"/>
      </dsp:txXfrm>
    </dsp:sp>
    <dsp:sp modelId="{111648B9-179D-4713-A42E-A95E5FC0C6FD}">
      <dsp:nvSpPr>
        <dsp:cNvPr id="0" name=""/>
        <dsp:cNvSpPr/>
      </dsp:nvSpPr>
      <dsp:spPr>
        <a:xfrm>
          <a:off x="1508868" y="2264767"/>
          <a:ext cx="1371699" cy="823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>
            <a:latin typeface="Century Schoolbook" panose="02040604050505020304"/>
          </a:endParaRPr>
        </a:p>
      </dsp:txBody>
      <dsp:txXfrm>
        <a:off x="1508868" y="2264767"/>
        <a:ext cx="1371699" cy="823019"/>
      </dsp:txXfrm>
    </dsp:sp>
    <dsp:sp modelId="{C0F0838B-AFC2-43CD-BEE2-DAB594BDD69D}">
      <dsp:nvSpPr>
        <dsp:cNvPr id="0" name=""/>
        <dsp:cNvSpPr/>
      </dsp:nvSpPr>
      <dsp:spPr>
        <a:xfrm>
          <a:off x="3017737" y="2264767"/>
          <a:ext cx="1371699" cy="823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>
            <a:latin typeface="Century Schoolbook" panose="02040604050505020304"/>
          </a:endParaRPr>
        </a:p>
      </dsp:txBody>
      <dsp:txXfrm>
        <a:off x="3017737" y="2264767"/>
        <a:ext cx="1371699" cy="823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/>
          <p:cNvGrpSpPr/>
          <p:nvPr/>
        </p:nvGrpSpPr>
        <p:grpSpPr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Freeform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 10"/>
            <p:cNvSpPr>
              <a:spLocks/>
            </p:cNvSpPr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Freeform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Freeform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3"/>
            <p:cNvSpPr>
              <a:spLocks/>
            </p:cNvSpPr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4"/>
            <p:cNvSpPr>
              <a:spLocks/>
            </p:cNvSpPr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5"/>
            <p:cNvSpPr>
              <a:spLocks/>
            </p:cNvSpPr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/>
            <p:cNvSpPr>
              <a:spLocks/>
            </p:cNvSpPr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9"/>
            <p:cNvSpPr>
              <a:spLocks/>
            </p:cNvSpPr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2"/>
            <p:cNvSpPr>
              <a:spLocks/>
            </p:cNvSpPr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3"/>
            <p:cNvSpPr>
              <a:spLocks/>
            </p:cNvSpPr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4"/>
            <p:cNvSpPr>
              <a:spLocks/>
            </p:cNvSpPr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0"/>
            <p:cNvSpPr>
              <a:spLocks/>
            </p:cNvSpPr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47" name="Freeform 32"/>
            <p:cNvSpPr>
              <a:spLocks/>
            </p:cNvSpPr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0"/>
            <p:cNvSpPr>
              <a:spLocks/>
            </p:cNvSpPr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0"/>
            <p:cNvSpPr>
              <a:spLocks/>
            </p:cNvSpPr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4"/>
            <p:cNvSpPr>
              <a:spLocks/>
            </p:cNvSpPr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4"/>
            <p:cNvSpPr>
              <a:spLocks/>
            </p:cNvSpPr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Freeform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" name="Freeform 10"/>
            <p:cNvSpPr>
              <a:spLocks/>
            </p:cNvSpPr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"/>
            <p:cNvSpPr>
              <a:spLocks/>
            </p:cNvSpPr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6"/>
            <p:cNvSpPr>
              <a:spLocks/>
            </p:cNvSpPr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7"/>
            <p:cNvSpPr>
              <a:spLocks/>
            </p:cNvSpPr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Freeform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Freeform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2"/>
            <p:cNvSpPr>
              <a:spLocks/>
            </p:cNvSpPr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3"/>
            <p:cNvSpPr>
              <a:spLocks/>
            </p:cNvSpPr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4"/>
            <p:cNvSpPr>
              <a:spLocks/>
            </p:cNvSpPr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Freeform 86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92" name="Freeform 32"/>
            <p:cNvSpPr>
              <a:spLocks/>
            </p:cNvSpPr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0"/>
            <p:cNvSpPr>
              <a:spLocks/>
            </p:cNvSpPr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0"/>
            <p:cNvSpPr>
              <a:spLocks/>
            </p:cNvSpPr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Freeform 67"/>
              <p:cNvSpPr>
                <a:spLocks/>
              </p:cNvSpPr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67"/>
              <p:cNvSpPr>
                <a:spLocks/>
              </p:cNvSpPr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05"/>
              <p:cNvSpPr>
                <a:spLocks/>
              </p:cNvSpPr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06"/>
              <p:cNvSpPr>
                <a:spLocks/>
              </p:cNvSpPr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03" name="Freeform 106"/>
              <p:cNvSpPr>
                <a:spLocks/>
              </p:cNvSpPr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en-US" smtClean="0"/>
              <a:t>6/18/2024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en-US" smtClean="0"/>
              <a:t>6/18/2024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 smtClean="0"/>
              <a:t>6/18/2024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/>
          <p:cNvGrpSpPr/>
          <p:nvPr/>
        </p:nvGrpSpPr>
        <p:grpSpPr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Freeform 11"/>
            <p:cNvSpPr>
              <a:spLocks/>
            </p:cNvSpPr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Freeform 5"/>
              <p:cNvSpPr>
                <a:spLocks/>
              </p:cNvSpPr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2"/>
              <p:cNvSpPr>
                <a:spLocks/>
              </p:cNvSpPr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Freeform 29"/>
            <p:cNvSpPr>
              <a:spLocks/>
            </p:cNvSpPr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grpSp>
        <p:nvGrpSpPr>
          <p:cNvPr id="83" name="Group 82"/>
          <p:cNvGrpSpPr/>
          <p:nvPr/>
        </p:nvGrpSpPr>
        <p:grpSpPr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Freeform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1"/>
            <p:cNvSpPr>
              <a:spLocks/>
            </p:cNvSpPr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78"/>
            <p:cNvSpPr>
              <a:spLocks/>
            </p:cNvSpPr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79"/>
            <p:cNvSpPr>
              <a:spLocks/>
            </p:cNvSpPr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2"/>
            <p:cNvSpPr>
              <a:spLocks/>
            </p:cNvSpPr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84"/>
            <p:cNvSpPr>
              <a:spLocks/>
            </p:cNvSpPr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84"/>
            <p:cNvSpPr>
              <a:spLocks/>
            </p:cNvSpPr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Freeform 83"/>
              <p:cNvSpPr>
                <a:spLocks/>
              </p:cNvSpPr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0"/>
              <p:cNvSpPr>
                <a:spLocks/>
              </p:cNvSpPr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4"/>
              <p:cNvSpPr>
                <a:spLocks/>
              </p:cNvSpPr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Freeform 32"/>
              <p:cNvSpPr>
                <a:spLocks/>
              </p:cNvSpPr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3"/>
              <p:cNvSpPr>
                <a:spLocks/>
              </p:cNvSpPr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2"/>
              <p:cNvSpPr>
                <a:spLocks/>
              </p:cNvSpPr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 smtClean="0"/>
              <a:t>6/18/2024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 smtClean="0"/>
              <a:t>6/18/2024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 smtClean="0"/>
              <a:t>6/18/2024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 smtClean="0"/>
              <a:t>6/18/2024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en-US" smtClean="0"/>
              <a:t>6/18/2024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title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 smtClean="0"/>
              <a:t>6/18/2024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 userDrawn="1"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Freeform 44"/>
            <p:cNvSpPr>
              <a:spLocks/>
            </p:cNvSpPr>
            <p:nvPr userDrawn="1"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45"/>
            <p:cNvSpPr>
              <a:spLocks noChangeShapeType="1"/>
            </p:cNvSpPr>
            <p:nvPr userDrawn="1"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6"/>
            <p:cNvSpPr>
              <a:spLocks/>
            </p:cNvSpPr>
            <p:nvPr userDrawn="1"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7"/>
            <p:cNvSpPr>
              <a:spLocks/>
            </p:cNvSpPr>
            <p:nvPr userDrawn="1"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8"/>
            <p:cNvSpPr>
              <a:spLocks/>
            </p:cNvSpPr>
            <p:nvPr userDrawn="1"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9"/>
            <p:cNvSpPr>
              <a:spLocks/>
            </p:cNvSpPr>
            <p:nvPr userDrawn="1"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/>
            <p:cNvSpPr>
              <a:spLocks/>
            </p:cNvSpPr>
            <p:nvPr userDrawn="1"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8"/>
            <p:cNvSpPr>
              <a:spLocks/>
            </p:cNvSpPr>
            <p:nvPr userDrawn="1"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61"/>
          <p:cNvGrpSpPr/>
          <p:nvPr userDrawn="1"/>
        </p:nvGrpSpPr>
        <p:grpSpPr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 userDrawn="1"/>
          </p:nvSpPr>
          <p:spPr bwMode="auto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 userDrawn="1"/>
          </p:nvSpPr>
          <p:spPr bwMode="auto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 userDrawn="1"/>
          </p:nvSpPr>
          <p:spPr bwMode="auto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27"/>
            <p:cNvGrpSpPr/>
            <p:nvPr userDrawn="1"/>
          </p:nvGrpSpPr>
          <p:grpSpPr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Freeform 28"/>
              <p:cNvSpPr>
                <a:spLocks/>
              </p:cNvSpPr>
              <p:nvPr userDrawn="1"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 userDrawn="1"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" name="Oval 30"/>
            <p:cNvSpPr>
              <a:spLocks noChangeArrowheads="1"/>
            </p:cNvSpPr>
            <p:nvPr userDrawn="1"/>
          </p:nvSpPr>
          <p:spPr bwMode="auto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8"/>
            <p:cNvSpPr>
              <a:spLocks/>
            </p:cNvSpPr>
            <p:nvPr userDrawn="1"/>
          </p:nvSpPr>
          <p:spPr bwMode="auto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9"/>
            <p:cNvSpPr>
              <a:spLocks/>
            </p:cNvSpPr>
            <p:nvPr userDrawn="1"/>
          </p:nvSpPr>
          <p:spPr bwMode="auto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0"/>
            <p:cNvSpPr>
              <a:spLocks/>
            </p:cNvSpPr>
            <p:nvPr userDrawn="1"/>
          </p:nvSpPr>
          <p:spPr bwMode="auto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33"/>
            <p:cNvSpPr>
              <a:spLocks noChangeArrowheads="1"/>
            </p:cNvSpPr>
            <p:nvPr userDrawn="1"/>
          </p:nvSpPr>
          <p:spPr bwMode="auto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auto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9" name="Group 48"/>
            <p:cNvGrpSpPr/>
            <p:nvPr userDrawn="1"/>
          </p:nvGrpSpPr>
          <p:grpSpPr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Freeform 5"/>
              <p:cNvSpPr>
                <a:spLocks/>
              </p:cNvSpPr>
              <p:nvPr userDrawn="1"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6"/>
              <p:cNvSpPr>
                <a:spLocks noChangeShapeType="1"/>
              </p:cNvSpPr>
              <p:nvPr userDrawn="1"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2"/>
              <p:cNvSpPr>
                <a:spLocks/>
              </p:cNvSpPr>
              <p:nvPr userDrawn="1"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3"/>
              <p:cNvSpPr>
                <a:spLocks/>
              </p:cNvSpPr>
              <p:nvPr userDrawn="1"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 userDrawn="1"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 userDrawn="1"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 userDrawn="1"/>
          </p:nvGrpSpPr>
          <p:grpSpPr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Freeform 56"/>
              <p:cNvSpPr>
                <a:spLocks/>
              </p:cNvSpPr>
              <p:nvPr userDrawn="1"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5"/>
              <p:cNvSpPr>
                <a:spLocks/>
              </p:cNvSpPr>
              <p:nvPr userDrawn="1"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1"/>
              <p:cNvSpPr>
                <a:spLocks/>
              </p:cNvSpPr>
              <p:nvPr userDrawn="1"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41"/>
              <p:cNvSpPr>
                <a:spLocks/>
              </p:cNvSpPr>
              <p:nvPr userDrawn="1"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42"/>
              <p:cNvSpPr>
                <a:spLocks/>
              </p:cNvSpPr>
              <p:nvPr userDrawn="1"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en-US" smtClean="0"/>
              <a:pPr/>
              <a:t>6/18/2024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Gardening Club, Eco-Warriors and Minnie Vinnies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RHS School Campaign</a:t>
            </a:r>
          </a:p>
        </p:txBody>
      </p:sp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Eco-Warriors</a:t>
            </a:r>
          </a:p>
        </p:txBody>
      </p:sp>
      <p:pic>
        <p:nvPicPr>
          <p:cNvPr id="3" name="Picture Placeholder 2" descr="A group of kids picking up green bags&#10;&#10;Description automatically generated">
            <a:extLst>
              <a:ext uri="{FF2B5EF4-FFF2-40B4-BE49-F238E27FC236}">
                <a16:creationId xmlns:a16="http://schemas.microsoft.com/office/drawing/2014/main" id="{FDB6C93F-2713-4DE2-0DC4-C1B91B47096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75" r="77" b="2"/>
          <a:stretch/>
        </p:blipFill>
        <p:spPr>
          <a:xfrm rot="5400000">
            <a:off x="-853411" y="853410"/>
            <a:ext cx="6858000" cy="515117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8557" y="2551176"/>
            <a:ext cx="5444382" cy="35912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Year 1 Eco-warriors decided where to place the potatoes.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Niamh said ''In the sun so they can grow.''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Niamh would like to give the potatoes to her pony when they have grown.</a:t>
            </a:r>
          </a:p>
          <a:p>
            <a:r>
              <a:rPr lang="en-US" sz="2000" dirty="0"/>
              <a:t>No Niamh we could make some chips for us to eat!</a:t>
            </a:r>
          </a:p>
        </p:txBody>
      </p:sp>
    </p:spTree>
    <p:extLst>
      <p:ext uri="{BB962C8B-B14F-4D97-AF65-F5344CB8AC3E}">
        <p14:creationId xmlns:p14="http://schemas.microsoft.com/office/powerpoint/2010/main" val="120582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A76A1-8801-F797-AC15-522E7C807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Potatoes are starting to grow!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F99AC-1C75-7D80-47D2-0F5621B6B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6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 descr="A person sitting on a ledge with a plant in a pot&#10;&#10;Description automatically generated">
            <a:extLst>
              <a:ext uri="{FF2B5EF4-FFF2-40B4-BE49-F238E27FC236}">
                <a16:creationId xmlns:a16="http://schemas.microsoft.com/office/drawing/2014/main" id="{AC3343C1-3E78-61BF-6555-E951F3DBDC0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2283" r="34524"/>
          <a:stretch/>
        </p:blipFill>
        <p:spPr>
          <a:xfrm rot="5400000">
            <a:off x="1405822" y="-1405821"/>
            <a:ext cx="6858000" cy="96696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81EE2E-CABB-C3D0-1342-E0340E530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chemeClr val="tx1"/>
                </a:solidFill>
              </a:rPr>
              <a:t>Planning our Pots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DFC8B-3179-1480-1BB6-40C8D702D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School Council suggested Eco-Warriors could tidy around our school garden and plant new seeds.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The children planted seeds of their own choice.</a:t>
            </a:r>
          </a:p>
        </p:txBody>
      </p:sp>
    </p:spTree>
    <p:extLst>
      <p:ext uri="{BB962C8B-B14F-4D97-AF65-F5344CB8AC3E}">
        <p14:creationId xmlns:p14="http://schemas.microsoft.com/office/powerpoint/2010/main" val="68832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7FA44-2AE8-E756-462A-C5AD3D7CA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at how the flowers have grown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E4EAB-2710-4DF4-0E6E-713E68FC3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Ngozi  her sunflowers seeds have grown</a:t>
            </a:r>
          </a:p>
          <a:p>
            <a:r>
              <a:rPr lang="en-US" dirty="0"/>
              <a:t>PICTURE TO FOLLOW</a:t>
            </a:r>
          </a:p>
        </p:txBody>
      </p:sp>
    </p:spTree>
    <p:extLst>
      <p:ext uri="{BB962C8B-B14F-4D97-AF65-F5344CB8AC3E}">
        <p14:creationId xmlns:p14="http://schemas.microsoft.com/office/powerpoint/2010/main" val="144371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A16F22E-4716-CA29-1F53-4AAD52955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60503" y="-18309"/>
            <a:ext cx="4438566" cy="6883029"/>
            <a:chOff x="7760503" y="-18309"/>
            <a:chExt cx="4438566" cy="688302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12336-19ED-F153-443B-C46CDBED62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512" y="-11580"/>
              <a:ext cx="4431490" cy="6876300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506AA53-E761-6881-5941-313119CC7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7760503" y="1713600"/>
              <a:ext cx="4431496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4707E7-29B6-36B5-B4C4-6160DFDB9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509" y="-11586"/>
              <a:ext cx="3264743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C1A8476-48ED-D7D6-F383-338B2F00A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547151" y="1202115"/>
              <a:ext cx="6872341" cy="4431494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276D84-3DBD-C248-1D8D-E94C8442D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8214" y="1489364"/>
            <a:ext cx="3310215" cy="31365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Being Active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84CEAC-3CF6-39CA-5E2D-2C30F9679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28214" y="4763729"/>
            <a:ext cx="3310215" cy="12179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Preparing the soil by adding compost and straw to retain water and stop the weeds.</a:t>
            </a:r>
          </a:p>
        </p:txBody>
      </p:sp>
      <p:pic>
        <p:nvPicPr>
          <p:cNvPr id="5" name="Picture Placeholder 4" descr="A group of children working in a garden&#10;&#10;Description automatically generated">
            <a:extLst>
              <a:ext uri="{FF2B5EF4-FFF2-40B4-BE49-F238E27FC236}">
                <a16:creationId xmlns:a16="http://schemas.microsoft.com/office/drawing/2014/main" id="{3DEAFE0A-90BC-D660-FDC6-2F879571967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33583" b="-1"/>
          <a:stretch/>
        </p:blipFill>
        <p:spPr>
          <a:xfrm rot="5400000">
            <a:off x="444083" y="-451705"/>
            <a:ext cx="6872343" cy="776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8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Picnic under a tree">
            <a:extLst>
              <a:ext uri="{FF2B5EF4-FFF2-40B4-BE49-F238E27FC236}">
                <a16:creationId xmlns:a16="http://schemas.microsoft.com/office/drawing/2014/main" id="{D58C40F7-6EE9-16A1-2777-6077A8A62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560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4916930-E76E-4100-9DCF-4981566A3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57375" y="1885950"/>
            <a:ext cx="8505825" cy="3152775"/>
          </a:xfrm>
          <a:prstGeom prst="rect">
            <a:avLst/>
          </a:prstGeom>
          <a:solidFill>
            <a:schemeClr val="bg1">
              <a:alpha val="75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8B4E78-072C-550B-DD48-FD12FD408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475" y="2247900"/>
            <a:ext cx="7581900" cy="2514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>
                <a:solidFill>
                  <a:schemeClr val="tx1">
                    <a:lumMod val="75000"/>
                    <a:lumOff val="25000"/>
                  </a:schemeClr>
                </a:solidFill>
              </a:rPr>
              <a:t>Wellbeing in the Garden</a:t>
            </a:r>
          </a:p>
        </p:txBody>
      </p:sp>
    </p:spTree>
    <p:extLst>
      <p:ext uri="{BB962C8B-B14F-4D97-AF65-F5344CB8AC3E}">
        <p14:creationId xmlns:p14="http://schemas.microsoft.com/office/powerpoint/2010/main" val="147408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B1529-0CFC-B64E-F715-696932C4C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Wellbeing Garden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Placeholder 4" descr="A group of flowers and leaves on paper&#10;&#10;Description automatically generated">
            <a:extLst>
              <a:ext uri="{FF2B5EF4-FFF2-40B4-BE49-F238E27FC236}">
                <a16:creationId xmlns:a16="http://schemas.microsoft.com/office/drawing/2014/main" id="{91281E26-3A9E-7B76-16B9-FBED7575EC0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643" r="19643"/>
          <a:stretch/>
        </p:blipFill>
        <p:spPr>
          <a:xfrm rot="5400000">
            <a:off x="1447800" y="228600"/>
            <a:ext cx="5181600" cy="64008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4A026-5FFC-2D28-703D-F426492A4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Miss  Friel and the gardeners designed their own bookmarks using a flower press. They enjoyed chatting and relaxing in our school wellbeing garden.</a:t>
            </a:r>
          </a:p>
        </p:txBody>
      </p:sp>
    </p:spTree>
    <p:extLst>
      <p:ext uri="{BB962C8B-B14F-4D97-AF65-F5344CB8AC3E}">
        <p14:creationId xmlns:p14="http://schemas.microsoft.com/office/powerpoint/2010/main" val="187656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EA5F1-DB5C-8387-67E0-4A9E93DEF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Wellbeing</a:t>
            </a:r>
          </a:p>
        </p:txBody>
      </p:sp>
      <p:pic>
        <p:nvPicPr>
          <p:cNvPr id="5" name="Picture Placeholder 4" descr="A group of rocks on gravel with a sign&#10;&#10;Description automatically generated">
            <a:extLst>
              <a:ext uri="{FF2B5EF4-FFF2-40B4-BE49-F238E27FC236}">
                <a16:creationId xmlns:a16="http://schemas.microsoft.com/office/drawing/2014/main" id="{DB09AD3E-0B2D-8F1D-A703-02DEF3C8DD0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643" r="19643"/>
          <a:stretch/>
        </p:blipFill>
        <p:spPr>
          <a:xfrm rot="5400000">
            <a:off x="1447800" y="228600"/>
            <a:ext cx="5181600" cy="64008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B77A9-A90E-95D8-C5A9-CDDDE90BBB0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Painting positivity stones to display around the garden, to remind everyone to try your best to be positive</a:t>
            </a:r>
          </a:p>
        </p:txBody>
      </p:sp>
    </p:spTree>
    <p:extLst>
      <p:ext uri="{BB962C8B-B14F-4D97-AF65-F5344CB8AC3E}">
        <p14:creationId xmlns:p14="http://schemas.microsoft.com/office/powerpoint/2010/main" val="167375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CAA14-C684-7506-90CE-5FB060993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Enjoying Nature in the Garden</a:t>
            </a:r>
          </a:p>
        </p:txBody>
      </p:sp>
      <p:pic>
        <p:nvPicPr>
          <p:cNvPr id="5" name="Picture Placeholder 4" descr="A group of children in yellow dresses and gloves looking at flowers&#10;&#10;Description automatically generated">
            <a:extLst>
              <a:ext uri="{FF2B5EF4-FFF2-40B4-BE49-F238E27FC236}">
                <a16:creationId xmlns:a16="http://schemas.microsoft.com/office/drawing/2014/main" id="{858ACBE9-6818-A050-44CA-07A4B7FAD59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643" r="19643"/>
          <a:stretch/>
        </p:blipFill>
        <p:spPr>
          <a:xfrm rot="5400000">
            <a:off x="1447800" y="228600"/>
            <a:ext cx="5181600" cy="64008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891176-4EF6-A654-F5D4-58DE88CE5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/>
              <a:t>We enjoyed looking at the different types of flowers. Lots </a:t>
            </a:r>
            <a:r>
              <a:rPr lang="en-US"/>
              <a:t>of children liked the poppies the best</a:t>
            </a:r>
          </a:p>
          <a:p>
            <a:r>
              <a:rPr lang="en-US" dirty="0"/>
              <a:t>We talked about the life cycle of the flowers and how in the autumn we can collect the seeds.</a:t>
            </a:r>
          </a:p>
        </p:txBody>
      </p:sp>
    </p:spTree>
    <p:extLst>
      <p:ext uri="{BB962C8B-B14F-4D97-AF65-F5344CB8AC3E}">
        <p14:creationId xmlns:p14="http://schemas.microsoft.com/office/powerpoint/2010/main" val="40575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6B26F-7B9E-025A-54FB-4E21C2DB8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Wildlife Area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88671B-F593-3437-F554-B4AB0E74A86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A43EF5-C1C5-2434-6605-B67828AD5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3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0283" y="741391"/>
            <a:ext cx="3397017" cy="1616203"/>
          </a:xfrm>
        </p:spPr>
        <p:txBody>
          <a:bodyPr anchor="b">
            <a:normAutofit/>
          </a:bodyPr>
          <a:lstStyle/>
          <a:p>
            <a:r>
              <a:rPr lang="en-US" sz="3200" dirty="0"/>
              <a:t>Level 2</a:t>
            </a:r>
          </a:p>
        </p:txBody>
      </p:sp>
      <p:pic>
        <p:nvPicPr>
          <p:cNvPr id="4" name="Picture 3" descr="School Gardening / RHS Gardening">
            <a:extLst>
              <a:ext uri="{FF2B5EF4-FFF2-40B4-BE49-F238E27FC236}">
                <a16:creationId xmlns:a16="http://schemas.microsoft.com/office/drawing/2014/main" id="{EA822E32-1418-8C1C-0AE5-482CB9D67E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7" r="10377" b="-1"/>
          <a:stretch/>
        </p:blipFill>
        <p:spPr>
          <a:xfrm>
            <a:off x="884698" y="877413"/>
            <a:ext cx="6406903" cy="504309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E589684-54CA-64D8-C963-5F19FF75B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4697" y="5858828"/>
            <a:ext cx="6406903" cy="123363"/>
            <a:chOff x="7015162" y="5858828"/>
            <a:chExt cx="4300544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B56B8E8-B789-DA4D-E4BE-03FA3165B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255D907-377D-0DF9-B4A4-4B44C46FB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0284" y="2533476"/>
            <a:ext cx="3405415" cy="3447832"/>
          </a:xfrm>
        </p:spPr>
        <p:txBody>
          <a:bodyPr anchor="t">
            <a:normAutofit/>
          </a:bodyPr>
          <a:lstStyle/>
          <a:p>
            <a:r>
              <a:rPr lang="en-US" dirty="0"/>
              <a:t>We will contribute to our gardening plans</a:t>
            </a:r>
          </a:p>
          <a:p>
            <a:r>
              <a:rPr lang="en-US" dirty="0"/>
              <a:t>We are learning new gardening skills</a:t>
            </a:r>
          </a:p>
          <a:p>
            <a:r>
              <a:rPr lang="en-US" dirty="0"/>
              <a:t>We are gardening to support our wellbeing</a:t>
            </a:r>
          </a:p>
        </p:txBody>
      </p:sp>
    </p:spTree>
    <p:extLst>
      <p:ext uri="{BB962C8B-B14F-4D97-AF65-F5344CB8AC3E}">
        <p14:creationId xmlns:p14="http://schemas.microsoft.com/office/powerpoint/2010/main" val="61157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ABCF1-019E-4009-996E-0B0B14B50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Protecting our Planet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1E88B-6DC2-46E5-B26B-4ABA53660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Using Peat Free Compost, peat contains carbon if we dig it up it releases more carbon into the atmosphere</a:t>
            </a:r>
          </a:p>
          <a:p>
            <a:r>
              <a:rPr lang="en-US" dirty="0"/>
              <a:t>Understanding that grass cutting decompose; the worms do  part of the job of turning it into compost/mulch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/>
              <a:t>Recycling pots and collecting used pots from our </a:t>
            </a:r>
            <a:r>
              <a:rPr lang="en-US" dirty="0" err="1"/>
              <a:t>neighbours</a:t>
            </a:r>
            <a:r>
              <a:rPr lang="en-US" dirty="0"/>
              <a:t>, to sell at our school summer fayre</a:t>
            </a:r>
          </a:p>
          <a:p>
            <a:r>
              <a:rPr lang="en-US" dirty="0"/>
              <a:t>Using a water butt to collect rainwater, which is better for our plants</a:t>
            </a:r>
          </a:p>
          <a:p>
            <a:r>
              <a:rPr lang="en-US" dirty="0"/>
              <a:t>Mulching- placing organic matter, leaves, compost or bark on our plants to reduce water loss and stop weeds growing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95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00B08-F566-7490-37B6-6A70DA7F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Prayer Garden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79BED-D6FA-B7C3-1C2F-B83D69D7C9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Minnie Vinnies are on a mission!</a:t>
            </a:r>
          </a:p>
        </p:txBody>
      </p:sp>
    </p:spTree>
    <p:extLst>
      <p:ext uri="{BB962C8B-B14F-4D97-AF65-F5344CB8AC3E}">
        <p14:creationId xmlns:p14="http://schemas.microsoft.com/office/powerpoint/2010/main" val="305153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4752E-1C01-E0D6-C704-39030AB0D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ideas for our Prayer Garden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2B90D-9004-E93D-71ED-6AE849E88C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Selecting the flowers.</a:t>
            </a:r>
          </a:p>
        </p:txBody>
      </p:sp>
      <p:pic>
        <p:nvPicPr>
          <p:cNvPr id="7" name="Content Placeholder 6" descr="A group of kids standing next to a wheelbarrow full of garden items&#10;&#10;Description automatically generated">
            <a:extLst>
              <a:ext uri="{FF2B5EF4-FFF2-40B4-BE49-F238E27FC236}">
                <a16:creationId xmlns:a16="http://schemas.microsoft.com/office/drawing/2014/main" id="{76AA7031-B09C-A831-03E2-82993AA36E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400000">
            <a:off x="2001838" y="3015853"/>
            <a:ext cx="3432175" cy="2574131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4201C1-D502-2BB3-3202-19FBD5C23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Arranging the plants in the pot.</a:t>
            </a:r>
          </a:p>
        </p:txBody>
      </p:sp>
      <p:pic>
        <p:nvPicPr>
          <p:cNvPr id="8" name="Content Placeholder 7" descr="A group of kids in a garden&#10;&#10;Description automatically generated">
            <a:extLst>
              <a:ext uri="{FF2B5EF4-FFF2-40B4-BE49-F238E27FC236}">
                <a16:creationId xmlns:a16="http://schemas.microsoft.com/office/drawing/2014/main" id="{886385BD-C124-6087-1F62-81AD3C4EB5E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 rot="5400000">
            <a:off x="6757988" y="3016647"/>
            <a:ext cx="3432175" cy="2574131"/>
          </a:xfrm>
        </p:spPr>
      </p:pic>
    </p:spTree>
    <p:extLst>
      <p:ext uri="{BB962C8B-B14F-4D97-AF65-F5344CB8AC3E}">
        <p14:creationId xmlns:p14="http://schemas.microsoft.com/office/powerpoint/2010/main" val="20958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Goals for Gardening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What would we like to grow?</a:t>
            </a:r>
          </a:p>
          <a:p>
            <a:r>
              <a:rPr lang="en-US" dirty="0"/>
              <a:t>Which tool is the best to use ?</a:t>
            </a:r>
          </a:p>
          <a:p>
            <a:r>
              <a:rPr lang="en-US" dirty="0"/>
              <a:t>How can we relax in the garden?</a:t>
            </a:r>
          </a:p>
          <a:p>
            <a:r>
              <a:rPr lang="en-US" dirty="0"/>
              <a:t>Working as a team </a:t>
            </a:r>
          </a:p>
        </p:txBody>
      </p:sp>
      <p:graphicFrame>
        <p:nvGraphicFramePr>
          <p:cNvPr id="5" name="Content Placeholder 4" title="Basic Radial shows relationship of 3 tasks with central group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87210019"/>
              </p:ext>
            </p:extLst>
          </p:nvPr>
        </p:nvGraphicFramePr>
        <p:xfrm>
          <a:off x="6278563" y="1905000"/>
          <a:ext cx="4389437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394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our Garden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Vegetables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Orla wanted to plant spinach. ''I have never tried spinach, but it is healthy''</a:t>
            </a:r>
          </a:p>
          <a:p>
            <a:r>
              <a:rPr lang="en-US" dirty="0"/>
              <a:t>Alfie B ''I only like cooked </a:t>
            </a:r>
            <a:r>
              <a:rPr lang="en-US"/>
              <a:t>carrots."</a:t>
            </a:r>
            <a:endParaRPr lang="en-US" dirty="0"/>
          </a:p>
          <a:p>
            <a:r>
              <a:rPr lang="en-US" dirty="0"/>
              <a:t>George said he likes both raw </a:t>
            </a:r>
            <a:r>
              <a:rPr lang="en-US"/>
              <a:t>and cooked carrots!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Which vegetables do we like?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CC5BEAC-74BC-64EC-E69F-A535D598B2F1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16576805"/>
              </p:ext>
            </p:extLst>
          </p:nvPr>
        </p:nvGraphicFramePr>
        <p:xfrm>
          <a:off x="6278563" y="2587625"/>
          <a:ext cx="4389437" cy="3432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942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>
            <a:normAutofit/>
          </a:bodyPr>
          <a:lstStyle/>
          <a:p>
            <a:pPr algn="ctr"/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Using the Best  Gardening Tools for the Job</a:t>
            </a:r>
          </a:p>
        </p:txBody>
      </p:sp>
    </p:spTree>
    <p:extLst>
      <p:ext uri="{BB962C8B-B14F-4D97-AF65-F5344CB8AC3E}">
        <p14:creationId xmlns:p14="http://schemas.microsoft.com/office/powerpoint/2010/main" val="508878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Using new tools </a:t>
            </a:r>
          </a:p>
        </p:txBody>
      </p:sp>
      <p:pic>
        <p:nvPicPr>
          <p:cNvPr id="5" name="Content Placeholder 4" descr="A group of kids working in a garden&#10;&#10;Description automatically generated">
            <a:extLst>
              <a:ext uri="{FF2B5EF4-FFF2-40B4-BE49-F238E27FC236}">
                <a16:creationId xmlns:a16="http://schemas.microsoft.com/office/drawing/2014/main" id="{C1DE45C2-AA82-3DEA-A581-43B33FF3E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51" b="2"/>
          <a:stretch/>
        </p:blipFill>
        <p:spPr>
          <a:xfrm rot="5400000">
            <a:off x="-853411" y="853410"/>
            <a:ext cx="6858000" cy="515117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0443" y="2551176"/>
            <a:ext cx="5372496" cy="392188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/>
              <a:t>Some of the children used a </a:t>
            </a:r>
            <a:r>
              <a:rPr lang="en-US" sz="2800" dirty="0">
                <a:solidFill>
                  <a:srgbClr val="92D050"/>
                </a:solidFill>
              </a:rPr>
              <a:t>trowel,</a:t>
            </a:r>
            <a:r>
              <a:rPr lang="en-US" sz="2800" dirty="0"/>
              <a:t> because they needed to dig a hole. Ariella was planting Dahlia's.</a:t>
            </a:r>
          </a:p>
          <a:p>
            <a:r>
              <a:rPr lang="en-US" sz="2800" dirty="0"/>
              <a:t>Other children planted small seeds like cosmos and sun-flowers, so they only needed to soften the soil with a </a:t>
            </a:r>
            <a:r>
              <a:rPr lang="en-US" sz="2800" dirty="0">
                <a:solidFill>
                  <a:srgbClr val="92D050"/>
                </a:solidFill>
              </a:rPr>
              <a:t>small fork</a:t>
            </a:r>
            <a:r>
              <a:rPr lang="en-US" sz="2800" dirty="0"/>
              <a:t> and use it like a rake.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1399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710FEF04-9FA2-4DD8-EC29-60D92C72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71844" y="-4329"/>
            <a:ext cx="7020159" cy="6869586"/>
            <a:chOff x="5171844" y="-11586"/>
            <a:chExt cx="7020159" cy="686958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B4A5D8B-34EC-D352-BE87-4809E4CE4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71848" y="-11580"/>
              <a:ext cx="7020152" cy="686957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411AD96-CCBD-9812-0D19-0E7C7A79E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351336" y="876304"/>
              <a:ext cx="5840664" cy="5981696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AF89D92-20DD-C8E9-DF7A-988B09642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71844" y="-11586"/>
              <a:ext cx="5171848" cy="6869586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70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7F78F10-63E0-611E-AC78-66E24EA30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42356" y="708353"/>
              <a:ext cx="6869583" cy="5429710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99A6FD5-A424-9856-C054-673473622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8028" y="1536179"/>
            <a:ext cx="4987793" cy="21351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Sieve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761225-71AF-68F2-0B2D-2498EE1F8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88028" y="3930447"/>
            <a:ext cx="4987793" cy="126398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>
                <a:solidFill>
                  <a:srgbClr val="FFFFFF"/>
                </a:solidFill>
              </a:rPr>
              <a:t>Often in the garden we need to use a sieve to separate the stones and soil from each other.</a:t>
            </a:r>
          </a:p>
        </p:txBody>
      </p:sp>
      <p:pic>
        <p:nvPicPr>
          <p:cNvPr id="5" name="Content Placeholder 4" descr="A child holding a green basket in a garden&#10;&#10;Description automatically generated">
            <a:extLst>
              <a:ext uri="{FF2B5EF4-FFF2-40B4-BE49-F238E27FC236}">
                <a16:creationId xmlns:a16="http://schemas.microsoft.com/office/drawing/2014/main" id="{36C4E165-5379-BDF1-CB65-03799D2968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35" b="-3"/>
          <a:stretch/>
        </p:blipFill>
        <p:spPr>
          <a:xfrm rot="5400000">
            <a:off x="-846887" y="839265"/>
            <a:ext cx="6865622" cy="517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7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6F96E-31A8-6E57-82E8-71C6A5050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Working as a team</a:t>
            </a:r>
          </a:p>
        </p:txBody>
      </p:sp>
      <p:pic>
        <p:nvPicPr>
          <p:cNvPr id="8" name="Content Placeholder 7" descr="A group of girls digging in a garden&#10;&#10;Description automatically generated">
            <a:extLst>
              <a:ext uri="{FF2B5EF4-FFF2-40B4-BE49-F238E27FC236}">
                <a16:creationId xmlns:a16="http://schemas.microsoft.com/office/drawing/2014/main" id="{E2FA37AE-955E-D4D3-5FE7-969FF3ACE8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51" b="2"/>
          <a:stretch/>
        </p:blipFill>
        <p:spPr>
          <a:xfrm rot="5400000">
            <a:off x="-853411" y="853410"/>
            <a:ext cx="6858000" cy="515117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CF3A97-9713-4B81-5577-A8F801DE4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68557" y="2551176"/>
            <a:ext cx="5444382" cy="35912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Using a rake to level the soil.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Forming positive relationships and giving each other a helping head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496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E3BE0-825E-691E-D85C-396D5E8FE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 1's Broad Beans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C4623-F5B9-B30C-F8BC-6894A6496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1689340"/>
            <a:ext cx="4389120" cy="89876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Caring for seedlings, Niamh checked to see if the soil was dry on a regular basis.</a:t>
            </a:r>
          </a:p>
        </p:txBody>
      </p:sp>
      <p:pic>
        <p:nvPicPr>
          <p:cNvPr id="8" name="Content Placeholder 7" descr="A child drinking from a blue cup&#10;&#10;Description automatically generated">
            <a:extLst>
              <a:ext uri="{FF2B5EF4-FFF2-40B4-BE49-F238E27FC236}">
                <a16:creationId xmlns:a16="http://schemas.microsoft.com/office/drawing/2014/main" id="{7EC4FBC1-1AD7-F846-531A-C3B2DE55E2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75510" y="2591609"/>
            <a:ext cx="2554138" cy="3439064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020FA8-2AD0-FEB1-8FD6-94B724B4F9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Staking the beans outdoors using bamboo canes.</a:t>
            </a:r>
          </a:p>
        </p:txBody>
      </p:sp>
      <p:pic>
        <p:nvPicPr>
          <p:cNvPr id="7" name="Content Placeholder 6" descr="A child standing in a garden&#10;&#10;Description automatically generated">
            <a:extLst>
              <a:ext uri="{FF2B5EF4-FFF2-40B4-BE49-F238E27FC236}">
                <a16:creationId xmlns:a16="http://schemas.microsoft.com/office/drawing/2014/main" id="{B81CCD5F-6690-9C72-43A2-2C0FB8D7767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 rot="5400000">
            <a:off x="6757988" y="3016647"/>
            <a:ext cx="3432175" cy="2574131"/>
          </a:xfrm>
        </p:spPr>
      </p:pic>
    </p:spTree>
    <p:extLst>
      <p:ext uri="{BB962C8B-B14F-4D97-AF65-F5344CB8AC3E}">
        <p14:creationId xmlns:p14="http://schemas.microsoft.com/office/powerpoint/2010/main" val="153672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</Words>
  <Application>Microsoft Office PowerPoint</Application>
  <PresentationFormat>Widescreen</PresentationFormat>
  <Paragraphs>35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FLOWERS 16X9</vt:lpstr>
      <vt:lpstr>Gardening Club, Eco-Warriors and Minnie Vinnies</vt:lpstr>
      <vt:lpstr>Level 2</vt:lpstr>
      <vt:lpstr>Our Goals for Gardening</vt:lpstr>
      <vt:lpstr>Planning our Garden</vt:lpstr>
      <vt:lpstr>Using the Best  Gardening Tools for the Job</vt:lpstr>
      <vt:lpstr>Using new tools </vt:lpstr>
      <vt:lpstr>Sieve</vt:lpstr>
      <vt:lpstr>Working as a team</vt:lpstr>
      <vt:lpstr>Year 1's Broad Beans</vt:lpstr>
      <vt:lpstr>Eco-Warriors</vt:lpstr>
      <vt:lpstr>Potatoes are starting to grow!</vt:lpstr>
      <vt:lpstr>Planning our Pots</vt:lpstr>
      <vt:lpstr>Look at how the flowers have grown</vt:lpstr>
      <vt:lpstr>Being Active</vt:lpstr>
      <vt:lpstr>Wellbeing in the Garden</vt:lpstr>
      <vt:lpstr>Wellbeing Garden </vt:lpstr>
      <vt:lpstr>Wellbeing</vt:lpstr>
      <vt:lpstr>Enjoying Nature in the Garden</vt:lpstr>
      <vt:lpstr>Wildlife Area</vt:lpstr>
      <vt:lpstr>Protecting our Planet</vt:lpstr>
      <vt:lpstr>Prayer Garden</vt:lpstr>
      <vt:lpstr>New ideas for our Prayer Garden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</dc:title>
  <dc:creator/>
  <cp:lastModifiedBy/>
  <cp:revision>567</cp:revision>
  <dcterms:created xsi:type="dcterms:W3CDTF">2024-05-23T15:55:06Z</dcterms:created>
  <dcterms:modified xsi:type="dcterms:W3CDTF">2024-06-18T18:46:59Z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