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1"/>
  </p:notesMasterIdLst>
  <p:sldIdLst>
    <p:sldId id="270" r:id="rId2"/>
    <p:sldId id="256" r:id="rId3"/>
    <p:sldId id="271" r:id="rId4"/>
    <p:sldId id="257" r:id="rId5"/>
    <p:sldId id="258" r:id="rId6"/>
    <p:sldId id="259" r:id="rId7"/>
    <p:sldId id="260" r:id="rId8"/>
    <p:sldId id="262" r:id="rId9"/>
    <p:sldId id="261" r:id="rId10"/>
    <p:sldId id="263" r:id="rId11"/>
    <p:sldId id="264" r:id="rId12"/>
    <p:sldId id="265" r:id="rId13"/>
    <p:sldId id="266" r:id="rId14"/>
    <p:sldId id="272" r:id="rId15"/>
    <p:sldId id="267" r:id="rId16"/>
    <p:sldId id="273" r:id="rId17"/>
    <p:sldId id="268" r:id="rId18"/>
    <p:sldId id="274"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8512C7-C495-6331-3E0D-DAC197F0197D}" v="17" dt="2025-09-02T15:30:07.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88143" autoAdjust="0"/>
  </p:normalViewPr>
  <p:slideViewPr>
    <p:cSldViewPr snapToGrid="0">
      <p:cViewPr varScale="1">
        <p:scale>
          <a:sx n="82" d="100"/>
          <a:sy n="82" d="100"/>
        </p:scale>
        <p:origin x="1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Hayes" userId="b0fb26a0-d102-4b5e-9506-885ee02dd179" providerId="ADAL" clId="{D764131F-2710-434B-8B2B-12FACB6C98BB}"/>
    <pc:docChg chg="custSel addSld modSld modMainMaster">
      <pc:chgData name="Emma Hayes" userId="b0fb26a0-d102-4b5e-9506-885ee02dd179" providerId="ADAL" clId="{D764131F-2710-434B-8B2B-12FACB6C98BB}" dt="2025-03-12T22:12:34.248" v="716" actId="20577"/>
      <pc:docMkLst>
        <pc:docMk/>
      </pc:docMkLst>
      <pc:sldChg chg="modSp mod">
        <pc:chgData name="Emma Hayes" userId="b0fb26a0-d102-4b5e-9506-885ee02dd179" providerId="ADAL" clId="{D764131F-2710-434B-8B2B-12FACB6C98BB}" dt="2025-03-12T22:09:13.716" v="634" actId="20577"/>
        <pc:sldMkLst>
          <pc:docMk/>
          <pc:sldMk cId="130449052" sldId="256"/>
        </pc:sldMkLst>
      </pc:sldChg>
      <pc:sldChg chg="modSp mod">
        <pc:chgData name="Emma Hayes" userId="b0fb26a0-d102-4b5e-9506-885ee02dd179" providerId="ADAL" clId="{D764131F-2710-434B-8B2B-12FACB6C98BB}" dt="2025-03-12T22:09:28.883" v="642" actId="20577"/>
        <pc:sldMkLst>
          <pc:docMk/>
          <pc:sldMk cId="3562468350" sldId="257"/>
        </pc:sldMkLst>
      </pc:sldChg>
      <pc:sldChg chg="modSp mod">
        <pc:chgData name="Emma Hayes" userId="b0fb26a0-d102-4b5e-9506-885ee02dd179" providerId="ADAL" clId="{D764131F-2710-434B-8B2B-12FACB6C98BB}" dt="2025-03-12T22:09:41.245" v="650" actId="20577"/>
        <pc:sldMkLst>
          <pc:docMk/>
          <pc:sldMk cId="3633208281" sldId="258"/>
        </pc:sldMkLst>
      </pc:sldChg>
      <pc:sldChg chg="modSp mod">
        <pc:chgData name="Emma Hayes" userId="b0fb26a0-d102-4b5e-9506-885ee02dd179" providerId="ADAL" clId="{D764131F-2710-434B-8B2B-12FACB6C98BB}" dt="2025-03-12T22:09:48.995" v="654" actId="20577"/>
        <pc:sldMkLst>
          <pc:docMk/>
          <pc:sldMk cId="1904407916" sldId="259"/>
        </pc:sldMkLst>
      </pc:sldChg>
      <pc:sldChg chg="modSp mod">
        <pc:chgData name="Emma Hayes" userId="b0fb26a0-d102-4b5e-9506-885ee02dd179" providerId="ADAL" clId="{D764131F-2710-434B-8B2B-12FACB6C98BB}" dt="2025-03-12T22:10:05.603" v="658" actId="20577"/>
        <pc:sldMkLst>
          <pc:docMk/>
          <pc:sldMk cId="2466550020" sldId="260"/>
        </pc:sldMkLst>
      </pc:sldChg>
      <pc:sldChg chg="modSp mod">
        <pc:chgData name="Emma Hayes" userId="b0fb26a0-d102-4b5e-9506-885ee02dd179" providerId="ADAL" clId="{D764131F-2710-434B-8B2B-12FACB6C98BB}" dt="2025-03-12T22:10:28.057" v="668" actId="14100"/>
        <pc:sldMkLst>
          <pc:docMk/>
          <pc:sldMk cId="3879845984" sldId="262"/>
        </pc:sldMkLst>
      </pc:sldChg>
      <pc:sldChg chg="modSp mod">
        <pc:chgData name="Emma Hayes" userId="b0fb26a0-d102-4b5e-9506-885ee02dd179" providerId="ADAL" clId="{D764131F-2710-434B-8B2B-12FACB6C98BB}" dt="2025-03-12T22:10:49.514" v="677" actId="20577"/>
        <pc:sldMkLst>
          <pc:docMk/>
          <pc:sldMk cId="391242359" sldId="263"/>
        </pc:sldMkLst>
      </pc:sldChg>
      <pc:sldChg chg="modSp mod">
        <pc:chgData name="Emma Hayes" userId="b0fb26a0-d102-4b5e-9506-885ee02dd179" providerId="ADAL" clId="{D764131F-2710-434B-8B2B-12FACB6C98BB}" dt="2025-03-12T22:08:53.681" v="626" actId="20577"/>
        <pc:sldMkLst>
          <pc:docMk/>
          <pc:sldMk cId="1404019193" sldId="264"/>
        </pc:sldMkLst>
      </pc:sldChg>
      <pc:sldChg chg="modSp mod">
        <pc:chgData name="Emma Hayes" userId="b0fb26a0-d102-4b5e-9506-885ee02dd179" providerId="ADAL" clId="{D764131F-2710-434B-8B2B-12FACB6C98BB}" dt="2025-03-12T22:11:13.477" v="683" actId="403"/>
        <pc:sldMkLst>
          <pc:docMk/>
          <pc:sldMk cId="39302070" sldId="265"/>
        </pc:sldMkLst>
      </pc:sldChg>
      <pc:sldChg chg="modSp mod">
        <pc:chgData name="Emma Hayes" userId="b0fb26a0-d102-4b5e-9506-885ee02dd179" providerId="ADAL" clId="{D764131F-2710-434B-8B2B-12FACB6C98BB}" dt="2025-03-12T22:11:31.540" v="695" actId="20577"/>
        <pc:sldMkLst>
          <pc:docMk/>
          <pc:sldMk cId="2644992339" sldId="266"/>
        </pc:sldMkLst>
      </pc:sldChg>
      <pc:sldChg chg="modSp mod">
        <pc:chgData name="Emma Hayes" userId="b0fb26a0-d102-4b5e-9506-885ee02dd179" providerId="ADAL" clId="{D764131F-2710-434B-8B2B-12FACB6C98BB}" dt="2025-03-12T22:12:04.704" v="703" actId="20577"/>
        <pc:sldMkLst>
          <pc:docMk/>
          <pc:sldMk cId="3428731748" sldId="267"/>
        </pc:sldMkLst>
      </pc:sldChg>
      <pc:sldChg chg="addSp modSp mod">
        <pc:chgData name="Emma Hayes" userId="b0fb26a0-d102-4b5e-9506-885ee02dd179" providerId="ADAL" clId="{D764131F-2710-434B-8B2B-12FACB6C98BB}" dt="2025-03-12T22:12:27.144" v="712" actId="14100"/>
        <pc:sldMkLst>
          <pc:docMk/>
          <pc:sldMk cId="105550500" sldId="268"/>
        </pc:sldMkLst>
      </pc:sldChg>
      <pc:sldChg chg="addSp modSp new mod">
        <pc:chgData name="Emma Hayes" userId="b0fb26a0-d102-4b5e-9506-885ee02dd179" providerId="ADAL" clId="{D764131F-2710-434B-8B2B-12FACB6C98BB}" dt="2025-03-12T22:12:34.248" v="716" actId="20577"/>
        <pc:sldMkLst>
          <pc:docMk/>
          <pc:sldMk cId="408890314" sldId="269"/>
        </pc:sldMkLst>
      </pc:sldChg>
      <pc:sldChg chg="addSp delSp modSp new mod setBg">
        <pc:chgData name="Emma Hayes" userId="b0fb26a0-d102-4b5e-9506-885ee02dd179" providerId="ADAL" clId="{D764131F-2710-434B-8B2B-12FACB6C98BB}" dt="2025-03-12T15:38:24.392" v="586"/>
        <pc:sldMkLst>
          <pc:docMk/>
          <pc:sldMk cId="584695409" sldId="270"/>
        </pc:sldMkLst>
      </pc:sldChg>
      <pc:sldMasterChg chg="setBg modSldLayout">
        <pc:chgData name="Emma Hayes" userId="b0fb26a0-d102-4b5e-9506-885ee02dd179" providerId="ADAL" clId="{D764131F-2710-434B-8B2B-12FACB6C98BB}" dt="2025-03-12T15:37:28.857" v="566"/>
        <pc:sldMasterMkLst>
          <pc:docMk/>
          <pc:sldMasterMk cId="4138143373" sldId="2147483648"/>
        </pc:sldMasterMkLst>
        <pc:sldLayoutChg chg="setBg">
          <pc:chgData name="Emma Hayes" userId="b0fb26a0-d102-4b5e-9506-885ee02dd179" providerId="ADAL" clId="{D764131F-2710-434B-8B2B-12FACB6C98BB}" dt="2025-03-12T15:37:28.857" v="566"/>
          <pc:sldLayoutMkLst>
            <pc:docMk/>
            <pc:sldMasterMk cId="4138143373" sldId="2147483648"/>
            <pc:sldLayoutMk cId="1671704233" sldId="2147483649"/>
          </pc:sldLayoutMkLst>
        </pc:sldLayoutChg>
        <pc:sldLayoutChg chg="setBg">
          <pc:chgData name="Emma Hayes" userId="b0fb26a0-d102-4b5e-9506-885ee02dd179" providerId="ADAL" clId="{D764131F-2710-434B-8B2B-12FACB6C98BB}" dt="2025-03-12T15:37:28.857" v="566"/>
          <pc:sldLayoutMkLst>
            <pc:docMk/>
            <pc:sldMasterMk cId="4138143373" sldId="2147483648"/>
            <pc:sldLayoutMk cId="103905842" sldId="2147483650"/>
          </pc:sldLayoutMkLst>
        </pc:sldLayoutChg>
        <pc:sldLayoutChg chg="setBg">
          <pc:chgData name="Emma Hayes" userId="b0fb26a0-d102-4b5e-9506-885ee02dd179" providerId="ADAL" clId="{D764131F-2710-434B-8B2B-12FACB6C98BB}" dt="2025-03-12T15:37:28.857" v="566"/>
          <pc:sldLayoutMkLst>
            <pc:docMk/>
            <pc:sldMasterMk cId="4138143373" sldId="2147483648"/>
            <pc:sldLayoutMk cId="987129748" sldId="2147483651"/>
          </pc:sldLayoutMkLst>
        </pc:sldLayoutChg>
        <pc:sldLayoutChg chg="setBg">
          <pc:chgData name="Emma Hayes" userId="b0fb26a0-d102-4b5e-9506-885ee02dd179" providerId="ADAL" clId="{D764131F-2710-434B-8B2B-12FACB6C98BB}" dt="2025-03-12T15:37:28.857" v="566"/>
          <pc:sldLayoutMkLst>
            <pc:docMk/>
            <pc:sldMasterMk cId="4138143373" sldId="2147483648"/>
            <pc:sldLayoutMk cId="3380325630" sldId="2147483652"/>
          </pc:sldLayoutMkLst>
        </pc:sldLayoutChg>
        <pc:sldLayoutChg chg="setBg">
          <pc:chgData name="Emma Hayes" userId="b0fb26a0-d102-4b5e-9506-885ee02dd179" providerId="ADAL" clId="{D764131F-2710-434B-8B2B-12FACB6C98BB}" dt="2025-03-12T15:37:28.857" v="566"/>
          <pc:sldLayoutMkLst>
            <pc:docMk/>
            <pc:sldMasterMk cId="4138143373" sldId="2147483648"/>
            <pc:sldLayoutMk cId="592361584" sldId="2147483653"/>
          </pc:sldLayoutMkLst>
        </pc:sldLayoutChg>
        <pc:sldLayoutChg chg="setBg">
          <pc:chgData name="Emma Hayes" userId="b0fb26a0-d102-4b5e-9506-885ee02dd179" providerId="ADAL" clId="{D764131F-2710-434B-8B2B-12FACB6C98BB}" dt="2025-03-12T15:37:28.857" v="566"/>
          <pc:sldLayoutMkLst>
            <pc:docMk/>
            <pc:sldMasterMk cId="4138143373" sldId="2147483648"/>
            <pc:sldLayoutMk cId="3242189206" sldId="2147483654"/>
          </pc:sldLayoutMkLst>
        </pc:sldLayoutChg>
        <pc:sldLayoutChg chg="setBg">
          <pc:chgData name="Emma Hayes" userId="b0fb26a0-d102-4b5e-9506-885ee02dd179" providerId="ADAL" clId="{D764131F-2710-434B-8B2B-12FACB6C98BB}" dt="2025-03-12T15:37:28.857" v="566"/>
          <pc:sldLayoutMkLst>
            <pc:docMk/>
            <pc:sldMasterMk cId="4138143373" sldId="2147483648"/>
            <pc:sldLayoutMk cId="1323685066" sldId="2147483655"/>
          </pc:sldLayoutMkLst>
        </pc:sldLayoutChg>
        <pc:sldLayoutChg chg="setBg">
          <pc:chgData name="Emma Hayes" userId="b0fb26a0-d102-4b5e-9506-885ee02dd179" providerId="ADAL" clId="{D764131F-2710-434B-8B2B-12FACB6C98BB}" dt="2025-03-12T15:37:28.857" v="566"/>
          <pc:sldLayoutMkLst>
            <pc:docMk/>
            <pc:sldMasterMk cId="4138143373" sldId="2147483648"/>
            <pc:sldLayoutMk cId="3290390137" sldId="2147483656"/>
          </pc:sldLayoutMkLst>
        </pc:sldLayoutChg>
        <pc:sldLayoutChg chg="setBg">
          <pc:chgData name="Emma Hayes" userId="b0fb26a0-d102-4b5e-9506-885ee02dd179" providerId="ADAL" clId="{D764131F-2710-434B-8B2B-12FACB6C98BB}" dt="2025-03-12T15:37:28.857" v="566"/>
          <pc:sldLayoutMkLst>
            <pc:docMk/>
            <pc:sldMasterMk cId="4138143373" sldId="2147483648"/>
            <pc:sldLayoutMk cId="1470527148" sldId="2147483657"/>
          </pc:sldLayoutMkLst>
        </pc:sldLayoutChg>
        <pc:sldLayoutChg chg="setBg">
          <pc:chgData name="Emma Hayes" userId="b0fb26a0-d102-4b5e-9506-885ee02dd179" providerId="ADAL" clId="{D764131F-2710-434B-8B2B-12FACB6C98BB}" dt="2025-03-12T15:37:28.857" v="566"/>
          <pc:sldLayoutMkLst>
            <pc:docMk/>
            <pc:sldMasterMk cId="4138143373" sldId="2147483648"/>
            <pc:sldLayoutMk cId="110401320" sldId="2147483658"/>
          </pc:sldLayoutMkLst>
        </pc:sldLayoutChg>
        <pc:sldLayoutChg chg="setBg">
          <pc:chgData name="Emma Hayes" userId="b0fb26a0-d102-4b5e-9506-885ee02dd179" providerId="ADAL" clId="{D764131F-2710-434B-8B2B-12FACB6C98BB}" dt="2025-03-12T15:37:28.857" v="566"/>
          <pc:sldLayoutMkLst>
            <pc:docMk/>
            <pc:sldMasterMk cId="4138143373" sldId="2147483648"/>
            <pc:sldLayoutMk cId="1611143627" sldId="2147483659"/>
          </pc:sldLayoutMkLst>
        </pc:sldLayoutChg>
      </pc:sldMasterChg>
      <pc:sldMasterChg chg="setBg modSldLayout">
        <pc:chgData name="Emma Hayes" userId="b0fb26a0-d102-4b5e-9506-885ee02dd179" providerId="ADAL" clId="{D764131F-2710-434B-8B2B-12FACB6C98BB}" dt="2025-03-12T15:38:24.392" v="586"/>
        <pc:sldMasterMkLst>
          <pc:docMk/>
          <pc:sldMasterMk cId="64170698" sldId="2147483690"/>
        </pc:sldMasterMkLst>
        <pc:sldLayoutChg chg="setBg">
          <pc:chgData name="Emma Hayes" userId="b0fb26a0-d102-4b5e-9506-885ee02dd179" providerId="ADAL" clId="{D764131F-2710-434B-8B2B-12FACB6C98BB}" dt="2025-03-12T15:38:24.392" v="586"/>
          <pc:sldLayoutMkLst>
            <pc:docMk/>
            <pc:sldMasterMk cId="64170698" sldId="2147483690"/>
            <pc:sldLayoutMk cId="682079821" sldId="2147483691"/>
          </pc:sldLayoutMkLst>
        </pc:sldLayoutChg>
        <pc:sldLayoutChg chg="setBg">
          <pc:chgData name="Emma Hayes" userId="b0fb26a0-d102-4b5e-9506-885ee02dd179" providerId="ADAL" clId="{D764131F-2710-434B-8B2B-12FACB6C98BB}" dt="2025-03-12T15:38:24.392" v="586"/>
          <pc:sldLayoutMkLst>
            <pc:docMk/>
            <pc:sldMasterMk cId="64170698" sldId="2147483690"/>
            <pc:sldLayoutMk cId="2122787309" sldId="2147483692"/>
          </pc:sldLayoutMkLst>
        </pc:sldLayoutChg>
        <pc:sldLayoutChg chg="setBg">
          <pc:chgData name="Emma Hayes" userId="b0fb26a0-d102-4b5e-9506-885ee02dd179" providerId="ADAL" clId="{D764131F-2710-434B-8B2B-12FACB6C98BB}" dt="2025-03-12T15:38:24.392" v="586"/>
          <pc:sldLayoutMkLst>
            <pc:docMk/>
            <pc:sldMasterMk cId="64170698" sldId="2147483690"/>
            <pc:sldLayoutMk cId="1184366346" sldId="2147483693"/>
          </pc:sldLayoutMkLst>
        </pc:sldLayoutChg>
        <pc:sldLayoutChg chg="setBg">
          <pc:chgData name="Emma Hayes" userId="b0fb26a0-d102-4b5e-9506-885ee02dd179" providerId="ADAL" clId="{D764131F-2710-434B-8B2B-12FACB6C98BB}" dt="2025-03-12T15:38:24.392" v="586"/>
          <pc:sldLayoutMkLst>
            <pc:docMk/>
            <pc:sldMasterMk cId="64170698" sldId="2147483690"/>
            <pc:sldLayoutMk cId="3212666372" sldId="2147483694"/>
          </pc:sldLayoutMkLst>
        </pc:sldLayoutChg>
        <pc:sldLayoutChg chg="setBg">
          <pc:chgData name="Emma Hayes" userId="b0fb26a0-d102-4b5e-9506-885ee02dd179" providerId="ADAL" clId="{D764131F-2710-434B-8B2B-12FACB6C98BB}" dt="2025-03-12T15:38:24.392" v="586"/>
          <pc:sldLayoutMkLst>
            <pc:docMk/>
            <pc:sldMasterMk cId="64170698" sldId="2147483690"/>
            <pc:sldLayoutMk cId="1889775558" sldId="2147483695"/>
          </pc:sldLayoutMkLst>
        </pc:sldLayoutChg>
        <pc:sldLayoutChg chg="setBg">
          <pc:chgData name="Emma Hayes" userId="b0fb26a0-d102-4b5e-9506-885ee02dd179" providerId="ADAL" clId="{D764131F-2710-434B-8B2B-12FACB6C98BB}" dt="2025-03-12T15:38:24.392" v="586"/>
          <pc:sldLayoutMkLst>
            <pc:docMk/>
            <pc:sldMasterMk cId="64170698" sldId="2147483690"/>
            <pc:sldLayoutMk cId="314315841" sldId="2147483696"/>
          </pc:sldLayoutMkLst>
        </pc:sldLayoutChg>
        <pc:sldLayoutChg chg="setBg">
          <pc:chgData name="Emma Hayes" userId="b0fb26a0-d102-4b5e-9506-885ee02dd179" providerId="ADAL" clId="{D764131F-2710-434B-8B2B-12FACB6C98BB}" dt="2025-03-12T15:38:24.392" v="586"/>
          <pc:sldLayoutMkLst>
            <pc:docMk/>
            <pc:sldMasterMk cId="64170698" sldId="2147483690"/>
            <pc:sldLayoutMk cId="3822883728" sldId="2147483697"/>
          </pc:sldLayoutMkLst>
        </pc:sldLayoutChg>
        <pc:sldLayoutChg chg="setBg">
          <pc:chgData name="Emma Hayes" userId="b0fb26a0-d102-4b5e-9506-885ee02dd179" providerId="ADAL" clId="{D764131F-2710-434B-8B2B-12FACB6C98BB}" dt="2025-03-12T15:38:24.392" v="586"/>
          <pc:sldLayoutMkLst>
            <pc:docMk/>
            <pc:sldMasterMk cId="64170698" sldId="2147483690"/>
            <pc:sldLayoutMk cId="2726689894" sldId="2147483698"/>
          </pc:sldLayoutMkLst>
        </pc:sldLayoutChg>
        <pc:sldLayoutChg chg="setBg">
          <pc:chgData name="Emma Hayes" userId="b0fb26a0-d102-4b5e-9506-885ee02dd179" providerId="ADAL" clId="{D764131F-2710-434B-8B2B-12FACB6C98BB}" dt="2025-03-12T15:38:24.392" v="586"/>
          <pc:sldLayoutMkLst>
            <pc:docMk/>
            <pc:sldMasterMk cId="64170698" sldId="2147483690"/>
            <pc:sldLayoutMk cId="2666508263" sldId="2147483699"/>
          </pc:sldLayoutMkLst>
        </pc:sldLayoutChg>
        <pc:sldLayoutChg chg="setBg">
          <pc:chgData name="Emma Hayes" userId="b0fb26a0-d102-4b5e-9506-885ee02dd179" providerId="ADAL" clId="{D764131F-2710-434B-8B2B-12FACB6C98BB}" dt="2025-03-12T15:38:24.392" v="586"/>
          <pc:sldLayoutMkLst>
            <pc:docMk/>
            <pc:sldMasterMk cId="64170698" sldId="2147483690"/>
            <pc:sldLayoutMk cId="1483448581" sldId="2147483700"/>
          </pc:sldLayoutMkLst>
        </pc:sldLayoutChg>
        <pc:sldLayoutChg chg="setBg">
          <pc:chgData name="Emma Hayes" userId="b0fb26a0-d102-4b5e-9506-885ee02dd179" providerId="ADAL" clId="{D764131F-2710-434B-8B2B-12FACB6C98BB}" dt="2025-03-12T15:38:24.392" v="586"/>
          <pc:sldLayoutMkLst>
            <pc:docMk/>
            <pc:sldMasterMk cId="64170698" sldId="2147483690"/>
            <pc:sldLayoutMk cId="2607062915" sldId="2147483701"/>
          </pc:sldLayoutMkLst>
        </pc:sldLayoutChg>
      </pc:sldMasterChg>
    </pc:docChg>
  </pc:docChgLst>
  <pc:docChgLst>
    <pc:chgData name="Emma Hayes" userId="S::ehayes@st-maryangel.walsall.sch.uk::b0fb26a0-d102-4b5e-9506-885ee02dd179" providerId="AD" clId="Web-{2F8512C7-C495-6331-3E0D-DAC197F0197D}"/>
    <pc:docChg chg="modSld">
      <pc:chgData name="Emma Hayes" userId="S::ehayes@st-maryangel.walsall.sch.uk::b0fb26a0-d102-4b5e-9506-885ee02dd179" providerId="AD" clId="Web-{2F8512C7-C495-6331-3E0D-DAC197F0197D}" dt="2025-09-02T15:31:00.132" v="15"/>
      <pc:docMkLst>
        <pc:docMk/>
      </pc:docMkLst>
      <pc:sldChg chg="addSp delSp modSp">
        <pc:chgData name="Emma Hayes" userId="S::ehayes@st-maryangel.walsall.sch.uk::b0fb26a0-d102-4b5e-9506-885ee02dd179" providerId="AD" clId="Web-{2F8512C7-C495-6331-3E0D-DAC197F0197D}" dt="2025-09-02T15:08:55.975" v="4" actId="14100"/>
        <pc:sldMkLst>
          <pc:docMk/>
          <pc:sldMk cId="130449052" sldId="256"/>
        </pc:sldMkLst>
        <pc:picChg chg="add mod">
          <ac:chgData name="Emma Hayes" userId="S::ehayes@st-maryangel.walsall.sch.uk::b0fb26a0-d102-4b5e-9506-885ee02dd179" providerId="AD" clId="Web-{2F8512C7-C495-6331-3E0D-DAC197F0197D}" dt="2025-09-02T15:08:55.975" v="4" actId="14100"/>
          <ac:picMkLst>
            <pc:docMk/>
            <pc:sldMk cId="130449052" sldId="256"/>
            <ac:picMk id="2" creationId="{65F8A04D-DFF1-C516-A458-816A61008265}"/>
          </ac:picMkLst>
        </pc:picChg>
        <pc:picChg chg="del">
          <ac:chgData name="Emma Hayes" userId="S::ehayes@st-maryangel.walsall.sch.uk::b0fb26a0-d102-4b5e-9506-885ee02dd179" providerId="AD" clId="Web-{2F8512C7-C495-6331-3E0D-DAC197F0197D}" dt="2025-09-02T15:08:43.599" v="0"/>
          <ac:picMkLst>
            <pc:docMk/>
            <pc:sldMk cId="130449052" sldId="256"/>
            <ac:picMk id="6" creationId="{4E959422-9926-F1C9-B8F9-A01BBDC86F12}"/>
          </ac:picMkLst>
        </pc:picChg>
      </pc:sldChg>
      <pc:sldChg chg="addSp delSp modSp">
        <pc:chgData name="Emma Hayes" userId="S::ehayes@st-maryangel.walsall.sch.uk::b0fb26a0-d102-4b5e-9506-885ee02dd179" providerId="AD" clId="Web-{2F8512C7-C495-6331-3E0D-DAC197F0197D}" dt="2025-09-02T15:30:07.115" v="14" actId="1076"/>
        <pc:sldMkLst>
          <pc:docMk/>
          <pc:sldMk cId="2466550020" sldId="260"/>
        </pc:sldMkLst>
        <pc:picChg chg="del">
          <ac:chgData name="Emma Hayes" userId="S::ehayes@st-maryangel.walsall.sch.uk::b0fb26a0-d102-4b5e-9506-885ee02dd179" providerId="AD" clId="Web-{2F8512C7-C495-6331-3E0D-DAC197F0197D}" dt="2025-09-02T15:29:53.943" v="10"/>
          <ac:picMkLst>
            <pc:docMk/>
            <pc:sldMk cId="2466550020" sldId="260"/>
            <ac:picMk id="2" creationId="{9581AF70-F710-D9B3-003D-ADBB7D9CDA43}"/>
          </ac:picMkLst>
        </pc:picChg>
        <pc:picChg chg="add mod">
          <ac:chgData name="Emma Hayes" userId="S::ehayes@st-maryangel.walsall.sch.uk::b0fb26a0-d102-4b5e-9506-885ee02dd179" providerId="AD" clId="Web-{2F8512C7-C495-6331-3E0D-DAC197F0197D}" dt="2025-09-02T15:30:07.115" v="14" actId="1076"/>
          <ac:picMkLst>
            <pc:docMk/>
            <pc:sldMk cId="2466550020" sldId="260"/>
            <ac:picMk id="4" creationId="{FA049A73-D73A-797C-6E75-69496BDB9661}"/>
          </ac:picMkLst>
        </pc:picChg>
      </pc:sldChg>
      <pc:sldChg chg="addSp modSp mod setBg">
        <pc:chgData name="Emma Hayes" userId="S::ehayes@st-maryangel.walsall.sch.uk::b0fb26a0-d102-4b5e-9506-885ee02dd179" providerId="AD" clId="Web-{2F8512C7-C495-6331-3E0D-DAC197F0197D}" dt="2025-09-02T15:31:00.132" v="15"/>
        <pc:sldMkLst>
          <pc:docMk/>
          <pc:sldMk cId="1404019193" sldId="264"/>
        </pc:sldMkLst>
        <pc:spChg chg="mod">
          <ac:chgData name="Emma Hayes" userId="S::ehayes@st-maryangel.walsall.sch.uk::b0fb26a0-d102-4b5e-9506-885ee02dd179" providerId="AD" clId="Web-{2F8512C7-C495-6331-3E0D-DAC197F0197D}" dt="2025-09-02T15:31:00.132" v="15"/>
          <ac:spMkLst>
            <pc:docMk/>
            <pc:sldMk cId="1404019193" sldId="264"/>
            <ac:spMk id="3" creationId="{A985CCFE-BFA0-BB8E-8706-EF14BD971108}"/>
          </ac:spMkLst>
        </pc:spChg>
        <pc:spChg chg="add">
          <ac:chgData name="Emma Hayes" userId="S::ehayes@st-maryangel.walsall.sch.uk::b0fb26a0-d102-4b5e-9506-885ee02dd179" providerId="AD" clId="Web-{2F8512C7-C495-6331-3E0D-DAC197F0197D}" dt="2025-09-02T15:31:00.132" v="15"/>
          <ac:spMkLst>
            <pc:docMk/>
            <pc:sldMk cId="1404019193" sldId="264"/>
            <ac:spMk id="9" creationId="{F13C74B1-5B17-4795-BED0-7140497B445A}"/>
          </ac:spMkLst>
        </pc:spChg>
        <pc:spChg chg="add">
          <ac:chgData name="Emma Hayes" userId="S::ehayes@st-maryangel.walsall.sch.uk::b0fb26a0-d102-4b5e-9506-885ee02dd179" providerId="AD" clId="Web-{2F8512C7-C495-6331-3E0D-DAC197F0197D}" dt="2025-09-02T15:31:00.132" v="15"/>
          <ac:spMkLst>
            <pc:docMk/>
            <pc:sldMk cId="1404019193" sldId="264"/>
            <ac:spMk id="11" creationId="{D4974D33-8DC5-464E-8C6D-BE58F0669C17}"/>
          </ac:spMkLst>
        </pc:spChg>
        <pc:picChg chg="mod">
          <ac:chgData name="Emma Hayes" userId="S::ehayes@st-maryangel.walsall.sch.uk::b0fb26a0-d102-4b5e-9506-885ee02dd179" providerId="AD" clId="Web-{2F8512C7-C495-6331-3E0D-DAC197F0197D}" dt="2025-09-02T15:31:00.132" v="15"/>
          <ac:picMkLst>
            <pc:docMk/>
            <pc:sldMk cId="1404019193" sldId="264"/>
            <ac:picMk id="4" creationId="{2717563F-6052-5067-7670-36CE21230575}"/>
          </ac:picMkLst>
        </pc:picChg>
      </pc:sldChg>
      <pc:sldChg chg="addSp delSp modSp">
        <pc:chgData name="Emma Hayes" userId="S::ehayes@st-maryangel.walsall.sch.uk::b0fb26a0-d102-4b5e-9506-885ee02dd179" providerId="AD" clId="Web-{2F8512C7-C495-6331-3E0D-DAC197F0197D}" dt="2025-09-02T15:21:51.359" v="9" actId="14100"/>
        <pc:sldMkLst>
          <pc:docMk/>
          <pc:sldMk cId="1974985562" sldId="271"/>
        </pc:sldMkLst>
        <pc:picChg chg="add mod">
          <ac:chgData name="Emma Hayes" userId="S::ehayes@st-maryangel.walsall.sch.uk::b0fb26a0-d102-4b5e-9506-885ee02dd179" providerId="AD" clId="Web-{2F8512C7-C495-6331-3E0D-DAC197F0197D}" dt="2025-09-02T15:21:51.359" v="9" actId="14100"/>
          <ac:picMkLst>
            <pc:docMk/>
            <pc:sldMk cId="1974985562" sldId="271"/>
            <ac:picMk id="2" creationId="{E64F1A0C-95D4-9618-F555-2173A385C765}"/>
          </ac:picMkLst>
        </pc:picChg>
        <pc:picChg chg="del">
          <ac:chgData name="Emma Hayes" userId="S::ehayes@st-maryangel.walsall.sch.uk::b0fb26a0-d102-4b5e-9506-885ee02dd179" providerId="AD" clId="Web-{2F8512C7-C495-6331-3E0D-DAC197F0197D}" dt="2025-09-02T15:21:39.077" v="5"/>
          <ac:picMkLst>
            <pc:docMk/>
            <pc:sldMk cId="1974985562" sldId="271"/>
            <ac:picMk id="6" creationId="{889D99BC-A948-C3AB-046A-C2014E242980}"/>
          </ac:picMkLst>
        </pc:picChg>
      </pc:sldChg>
    </pc:docChg>
  </pc:docChgLst>
  <pc:docChgLst>
    <pc:chgData name="Emma Hayes" userId="b0fb26a0-d102-4b5e-9506-885ee02dd179" providerId="ADAL" clId="{46590169-9A83-4D4C-9216-BAACC916EB8F}"/>
    <pc:docChg chg="undo custSel addSld modSld sldOrd">
      <pc:chgData name="Emma Hayes" userId="b0fb26a0-d102-4b5e-9506-885ee02dd179" providerId="ADAL" clId="{46590169-9A83-4D4C-9216-BAACC916EB8F}" dt="2025-09-02T20:39:02.423" v="534" actId="403"/>
      <pc:docMkLst>
        <pc:docMk/>
      </pc:docMkLst>
      <pc:sldChg chg="modSp mod">
        <pc:chgData name="Emma Hayes" userId="b0fb26a0-d102-4b5e-9506-885ee02dd179" providerId="ADAL" clId="{46590169-9A83-4D4C-9216-BAACC916EB8F}" dt="2025-09-02T19:51:58.757" v="249" actId="255"/>
        <pc:sldMkLst>
          <pc:docMk/>
          <pc:sldMk cId="130449052" sldId="256"/>
        </pc:sldMkLst>
        <pc:spChg chg="mod">
          <ac:chgData name="Emma Hayes" userId="b0fb26a0-d102-4b5e-9506-885ee02dd179" providerId="ADAL" clId="{46590169-9A83-4D4C-9216-BAACC916EB8F}" dt="2025-09-02T19:51:58.757" v="249" actId="255"/>
          <ac:spMkLst>
            <pc:docMk/>
            <pc:sldMk cId="130449052" sldId="256"/>
            <ac:spMk id="5" creationId="{80C7DAB9-5956-0667-87CE-2B5BD4B30845}"/>
          </ac:spMkLst>
        </pc:spChg>
        <pc:picChg chg="mod">
          <ac:chgData name="Emma Hayes" userId="b0fb26a0-d102-4b5e-9506-885ee02dd179" providerId="ADAL" clId="{46590169-9A83-4D4C-9216-BAACC916EB8F}" dt="2025-09-02T19:51:47.582" v="248" actId="1076"/>
          <ac:picMkLst>
            <pc:docMk/>
            <pc:sldMk cId="130449052" sldId="256"/>
            <ac:picMk id="2" creationId="{65F8A04D-DFF1-C516-A458-816A61008265}"/>
          </ac:picMkLst>
        </pc:picChg>
      </pc:sldChg>
      <pc:sldChg chg="modSp mod">
        <pc:chgData name="Emma Hayes" userId="b0fb26a0-d102-4b5e-9506-885ee02dd179" providerId="ADAL" clId="{46590169-9A83-4D4C-9216-BAACC916EB8F}" dt="2025-09-02T19:52:36.122" v="265" actId="207"/>
        <pc:sldMkLst>
          <pc:docMk/>
          <pc:sldMk cId="3562468350" sldId="257"/>
        </pc:sldMkLst>
        <pc:spChg chg="mod">
          <ac:chgData name="Emma Hayes" userId="b0fb26a0-d102-4b5e-9506-885ee02dd179" providerId="ADAL" clId="{46590169-9A83-4D4C-9216-BAACC916EB8F}" dt="2025-09-02T19:52:36.122" v="265" actId="207"/>
          <ac:spMkLst>
            <pc:docMk/>
            <pc:sldMk cId="3562468350" sldId="257"/>
            <ac:spMk id="4" creationId="{F366A4D0-8BD4-D6EA-6510-20E557E86C9B}"/>
          </ac:spMkLst>
        </pc:spChg>
      </pc:sldChg>
      <pc:sldChg chg="modSp mod">
        <pc:chgData name="Emma Hayes" userId="b0fb26a0-d102-4b5e-9506-885ee02dd179" providerId="ADAL" clId="{46590169-9A83-4D4C-9216-BAACC916EB8F}" dt="2025-09-02T19:52:52.910" v="267" actId="403"/>
        <pc:sldMkLst>
          <pc:docMk/>
          <pc:sldMk cId="3633208281" sldId="258"/>
        </pc:sldMkLst>
        <pc:spChg chg="mod">
          <ac:chgData name="Emma Hayes" userId="b0fb26a0-d102-4b5e-9506-885ee02dd179" providerId="ADAL" clId="{46590169-9A83-4D4C-9216-BAACC916EB8F}" dt="2025-09-02T19:52:52.910" v="267" actId="403"/>
          <ac:spMkLst>
            <pc:docMk/>
            <pc:sldMk cId="3633208281" sldId="258"/>
            <ac:spMk id="3" creationId="{72C1E107-1100-604F-3075-3EC143ECE55D}"/>
          </ac:spMkLst>
        </pc:spChg>
      </pc:sldChg>
      <pc:sldChg chg="modSp mod">
        <pc:chgData name="Emma Hayes" userId="b0fb26a0-d102-4b5e-9506-885ee02dd179" providerId="ADAL" clId="{46590169-9A83-4D4C-9216-BAACC916EB8F}" dt="2025-09-02T19:53:52.253" v="277" actId="14100"/>
        <pc:sldMkLst>
          <pc:docMk/>
          <pc:sldMk cId="1904407916" sldId="259"/>
        </pc:sldMkLst>
        <pc:spChg chg="mod">
          <ac:chgData name="Emma Hayes" userId="b0fb26a0-d102-4b5e-9506-885ee02dd179" providerId="ADAL" clId="{46590169-9A83-4D4C-9216-BAACC916EB8F}" dt="2025-09-02T19:53:52.253" v="277" actId="14100"/>
          <ac:spMkLst>
            <pc:docMk/>
            <pc:sldMk cId="1904407916" sldId="259"/>
            <ac:spMk id="2" creationId="{BAE7199D-78C4-97F6-FC80-0F1548DFE71C}"/>
          </ac:spMkLst>
        </pc:spChg>
        <pc:picChg chg="mod">
          <ac:chgData name="Emma Hayes" userId="b0fb26a0-d102-4b5e-9506-885ee02dd179" providerId="ADAL" clId="{46590169-9A83-4D4C-9216-BAACC916EB8F}" dt="2025-09-02T19:53:26.126" v="275" actId="1076"/>
          <ac:picMkLst>
            <pc:docMk/>
            <pc:sldMk cId="1904407916" sldId="259"/>
            <ac:picMk id="3" creationId="{900AB7EA-8137-94C9-071E-C4CE7F5BE0C6}"/>
          </ac:picMkLst>
        </pc:picChg>
        <pc:picChg chg="mod">
          <ac:chgData name="Emma Hayes" userId="b0fb26a0-d102-4b5e-9506-885ee02dd179" providerId="ADAL" clId="{46590169-9A83-4D4C-9216-BAACC916EB8F}" dt="2025-09-02T19:53:28.162" v="276" actId="14100"/>
          <ac:picMkLst>
            <pc:docMk/>
            <pc:sldMk cId="1904407916" sldId="259"/>
            <ac:picMk id="4" creationId="{F1499DC6-1C01-0B76-0B38-564A4E3A1ED1}"/>
          </ac:picMkLst>
        </pc:picChg>
      </pc:sldChg>
      <pc:sldChg chg="modSp mod">
        <pc:chgData name="Emma Hayes" userId="b0fb26a0-d102-4b5e-9506-885ee02dd179" providerId="ADAL" clId="{46590169-9A83-4D4C-9216-BAACC916EB8F}" dt="2025-09-02T19:55:28.668" v="328" actId="14100"/>
        <pc:sldMkLst>
          <pc:docMk/>
          <pc:sldMk cId="2466550020" sldId="260"/>
        </pc:sldMkLst>
        <pc:spChg chg="mod">
          <ac:chgData name="Emma Hayes" userId="b0fb26a0-d102-4b5e-9506-885ee02dd179" providerId="ADAL" clId="{46590169-9A83-4D4C-9216-BAACC916EB8F}" dt="2025-09-02T19:55:28.668" v="328" actId="14100"/>
          <ac:spMkLst>
            <pc:docMk/>
            <pc:sldMk cId="2466550020" sldId="260"/>
            <ac:spMk id="3" creationId="{E5DE8F8C-A763-F634-8B85-717D2DDE13E3}"/>
          </ac:spMkLst>
        </pc:spChg>
      </pc:sldChg>
      <pc:sldChg chg="addSp delSp modSp mod">
        <pc:chgData name="Emma Hayes" userId="b0fb26a0-d102-4b5e-9506-885ee02dd179" providerId="ADAL" clId="{46590169-9A83-4D4C-9216-BAACC916EB8F}" dt="2025-09-02T19:56:20.618" v="329" actId="207"/>
        <pc:sldMkLst>
          <pc:docMk/>
          <pc:sldMk cId="4081473788" sldId="261"/>
        </pc:sldMkLst>
        <pc:spChg chg="mod">
          <ac:chgData name="Emma Hayes" userId="b0fb26a0-d102-4b5e-9506-885ee02dd179" providerId="ADAL" clId="{46590169-9A83-4D4C-9216-BAACC916EB8F}" dt="2025-09-02T19:56:20.618" v="329" actId="207"/>
          <ac:spMkLst>
            <pc:docMk/>
            <pc:sldMk cId="4081473788" sldId="261"/>
            <ac:spMk id="2" creationId="{3C407980-B10F-F9A1-68AD-432BE665B123}"/>
          </ac:spMkLst>
        </pc:spChg>
        <pc:picChg chg="add mod">
          <ac:chgData name="Emma Hayes" userId="b0fb26a0-d102-4b5e-9506-885ee02dd179" providerId="ADAL" clId="{46590169-9A83-4D4C-9216-BAACC916EB8F}" dt="2025-08-31T17:42:41.108" v="156" actId="1076"/>
          <ac:picMkLst>
            <pc:docMk/>
            <pc:sldMk cId="4081473788" sldId="261"/>
            <ac:picMk id="6" creationId="{E14B8C58-CE82-1983-72FC-494D9793F746}"/>
          </ac:picMkLst>
        </pc:picChg>
      </pc:sldChg>
      <pc:sldChg chg="addSp delSp modSp mod">
        <pc:chgData name="Emma Hayes" userId="b0fb26a0-d102-4b5e-9506-885ee02dd179" providerId="ADAL" clId="{46590169-9A83-4D4C-9216-BAACC916EB8F}" dt="2025-08-31T17:42:31.604" v="152" actId="14100"/>
        <pc:sldMkLst>
          <pc:docMk/>
          <pc:sldMk cId="3879845984" sldId="262"/>
        </pc:sldMkLst>
        <pc:spChg chg="mod">
          <ac:chgData name="Emma Hayes" userId="b0fb26a0-d102-4b5e-9506-885ee02dd179" providerId="ADAL" clId="{46590169-9A83-4D4C-9216-BAACC916EB8F}" dt="2025-08-31T17:42:31.604" v="152" actId="14100"/>
          <ac:spMkLst>
            <pc:docMk/>
            <pc:sldMk cId="3879845984" sldId="262"/>
            <ac:spMk id="4" creationId="{3F2C68D7-1200-829E-1959-24347291EDBC}"/>
          </ac:spMkLst>
        </pc:spChg>
        <pc:picChg chg="add mod">
          <ac:chgData name="Emma Hayes" userId="b0fb26a0-d102-4b5e-9506-885ee02dd179" providerId="ADAL" clId="{46590169-9A83-4D4C-9216-BAACC916EB8F}" dt="2025-08-31T17:42:25.201" v="150" actId="1076"/>
          <ac:picMkLst>
            <pc:docMk/>
            <pc:sldMk cId="3879845984" sldId="262"/>
            <ac:picMk id="6" creationId="{E9A1C782-005A-B7CB-2D0D-CC37E1763800}"/>
          </ac:picMkLst>
        </pc:picChg>
      </pc:sldChg>
      <pc:sldChg chg="addSp delSp modSp mod">
        <pc:chgData name="Emma Hayes" userId="b0fb26a0-d102-4b5e-9506-885ee02dd179" providerId="ADAL" clId="{46590169-9A83-4D4C-9216-BAACC916EB8F}" dt="2025-09-02T19:57:08.114" v="333" actId="403"/>
        <pc:sldMkLst>
          <pc:docMk/>
          <pc:sldMk cId="391242359" sldId="263"/>
        </pc:sldMkLst>
        <pc:spChg chg="mod">
          <ac:chgData name="Emma Hayes" userId="b0fb26a0-d102-4b5e-9506-885ee02dd179" providerId="ADAL" clId="{46590169-9A83-4D4C-9216-BAACC916EB8F}" dt="2025-09-02T19:57:08.114" v="333" actId="403"/>
          <ac:spMkLst>
            <pc:docMk/>
            <pc:sldMk cId="391242359" sldId="263"/>
            <ac:spMk id="3" creationId="{38AF9037-1894-FB8E-CBAA-B773AF54E8E3}"/>
          </ac:spMkLst>
        </pc:spChg>
        <pc:picChg chg="add mod">
          <ac:chgData name="Emma Hayes" userId="b0fb26a0-d102-4b5e-9506-885ee02dd179" providerId="ADAL" clId="{46590169-9A83-4D4C-9216-BAACC916EB8F}" dt="2025-08-31T18:01:16.064" v="196" actId="14100"/>
          <ac:picMkLst>
            <pc:docMk/>
            <pc:sldMk cId="391242359" sldId="263"/>
            <ac:picMk id="4" creationId="{98893AD7-1506-D39E-8351-52368DFF5D2F}"/>
          </ac:picMkLst>
        </pc:picChg>
      </pc:sldChg>
      <pc:sldChg chg="addSp delSp modSp mod">
        <pc:chgData name="Emma Hayes" userId="b0fb26a0-d102-4b5e-9506-885ee02dd179" providerId="ADAL" clId="{46590169-9A83-4D4C-9216-BAACC916EB8F}" dt="2025-09-02T20:32:25.478" v="347" actId="14100"/>
        <pc:sldMkLst>
          <pc:docMk/>
          <pc:sldMk cId="1404019193" sldId="264"/>
        </pc:sldMkLst>
        <pc:spChg chg="mod">
          <ac:chgData name="Emma Hayes" userId="b0fb26a0-d102-4b5e-9506-885ee02dd179" providerId="ADAL" clId="{46590169-9A83-4D4C-9216-BAACC916EB8F}" dt="2025-09-02T20:32:25.478" v="347" actId="14100"/>
          <ac:spMkLst>
            <pc:docMk/>
            <pc:sldMk cId="1404019193" sldId="264"/>
            <ac:spMk id="3" creationId="{A985CCFE-BFA0-BB8E-8706-EF14BD971108}"/>
          </ac:spMkLst>
        </pc:spChg>
        <pc:picChg chg="add mod">
          <ac:chgData name="Emma Hayes" userId="b0fb26a0-d102-4b5e-9506-885ee02dd179" providerId="ADAL" clId="{46590169-9A83-4D4C-9216-BAACC916EB8F}" dt="2025-09-02T18:25:51.424" v="233" actId="14100"/>
          <ac:picMkLst>
            <pc:docMk/>
            <pc:sldMk cId="1404019193" sldId="264"/>
            <ac:picMk id="2" creationId="{91AC3508-DA8D-E700-2141-FDB1B639B077}"/>
          </ac:picMkLst>
        </pc:picChg>
        <pc:picChg chg="del mod">
          <ac:chgData name="Emma Hayes" userId="b0fb26a0-d102-4b5e-9506-885ee02dd179" providerId="ADAL" clId="{46590169-9A83-4D4C-9216-BAACC916EB8F}" dt="2025-09-02T18:25:36.780" v="228" actId="478"/>
          <ac:picMkLst>
            <pc:docMk/>
            <pc:sldMk cId="1404019193" sldId="264"/>
            <ac:picMk id="4" creationId="{2717563F-6052-5067-7670-36CE21230575}"/>
          </ac:picMkLst>
        </pc:picChg>
      </pc:sldChg>
      <pc:sldChg chg="addSp delSp modSp mod">
        <pc:chgData name="Emma Hayes" userId="b0fb26a0-d102-4b5e-9506-885ee02dd179" providerId="ADAL" clId="{46590169-9A83-4D4C-9216-BAACC916EB8F}" dt="2025-09-02T20:32:48.174" v="351" actId="403"/>
        <pc:sldMkLst>
          <pc:docMk/>
          <pc:sldMk cId="39302070" sldId="265"/>
        </pc:sldMkLst>
        <pc:spChg chg="mod">
          <ac:chgData name="Emma Hayes" userId="b0fb26a0-d102-4b5e-9506-885ee02dd179" providerId="ADAL" clId="{46590169-9A83-4D4C-9216-BAACC916EB8F}" dt="2025-09-02T20:32:48.174" v="351" actId="403"/>
          <ac:spMkLst>
            <pc:docMk/>
            <pc:sldMk cId="39302070" sldId="265"/>
            <ac:spMk id="3" creationId="{90FCFBD0-7150-E523-331D-F729B2DF39F6}"/>
          </ac:spMkLst>
        </pc:spChg>
        <pc:spChg chg="mod">
          <ac:chgData name="Emma Hayes" userId="b0fb26a0-d102-4b5e-9506-885ee02dd179" providerId="ADAL" clId="{46590169-9A83-4D4C-9216-BAACC916EB8F}" dt="2025-08-31T17:37:19.316" v="58" actId="20577"/>
          <ac:spMkLst>
            <pc:docMk/>
            <pc:sldMk cId="39302070" sldId="265"/>
            <ac:spMk id="6" creationId="{08774E9D-5F12-DAF9-3032-E60805B818B9}"/>
          </ac:spMkLst>
        </pc:spChg>
        <pc:picChg chg="add mod modCrop">
          <ac:chgData name="Emma Hayes" userId="b0fb26a0-d102-4b5e-9506-885ee02dd179" providerId="ADAL" clId="{46590169-9A83-4D4C-9216-BAACC916EB8F}" dt="2025-08-31T17:43:26.717" v="164" actId="18131"/>
          <ac:picMkLst>
            <pc:docMk/>
            <pc:sldMk cId="39302070" sldId="265"/>
            <ac:picMk id="2" creationId="{4941D438-94B2-6636-EF91-55966BA50415}"/>
          </ac:picMkLst>
        </pc:picChg>
        <pc:picChg chg="mod">
          <ac:chgData name="Emma Hayes" userId="b0fb26a0-d102-4b5e-9506-885ee02dd179" providerId="ADAL" clId="{46590169-9A83-4D4C-9216-BAACC916EB8F}" dt="2025-08-31T17:43:11.124" v="162" actId="14100"/>
          <ac:picMkLst>
            <pc:docMk/>
            <pc:sldMk cId="39302070" sldId="265"/>
            <ac:picMk id="5" creationId="{09EB7AD5-78CA-C4DB-8489-CB1F69394EAD}"/>
          </ac:picMkLst>
        </pc:picChg>
      </pc:sldChg>
      <pc:sldChg chg="addSp delSp modSp mod">
        <pc:chgData name="Emma Hayes" userId="b0fb26a0-d102-4b5e-9506-885ee02dd179" providerId="ADAL" clId="{46590169-9A83-4D4C-9216-BAACC916EB8F}" dt="2025-09-02T20:33:00.534" v="352" actId="255"/>
        <pc:sldMkLst>
          <pc:docMk/>
          <pc:sldMk cId="2644992339" sldId="266"/>
        </pc:sldMkLst>
        <pc:spChg chg="mod">
          <ac:chgData name="Emma Hayes" userId="b0fb26a0-d102-4b5e-9506-885ee02dd179" providerId="ADAL" clId="{46590169-9A83-4D4C-9216-BAACC916EB8F}" dt="2025-09-02T20:33:00.534" v="352" actId="255"/>
          <ac:spMkLst>
            <pc:docMk/>
            <pc:sldMk cId="2644992339" sldId="266"/>
            <ac:spMk id="3" creationId="{7A6A3CBD-29A5-C458-FF99-1407163618BB}"/>
          </ac:spMkLst>
        </pc:spChg>
        <pc:picChg chg="add mod">
          <ac:chgData name="Emma Hayes" userId="b0fb26a0-d102-4b5e-9506-885ee02dd179" providerId="ADAL" clId="{46590169-9A83-4D4C-9216-BAACC916EB8F}" dt="2025-08-31T17:56:17.406" v="189" actId="14100"/>
          <ac:picMkLst>
            <pc:docMk/>
            <pc:sldMk cId="2644992339" sldId="266"/>
            <ac:picMk id="2" creationId="{D749A462-8C9E-CFE6-9343-FEC4528670AA}"/>
          </ac:picMkLst>
        </pc:picChg>
      </pc:sldChg>
      <pc:sldChg chg="addSp delSp modSp mod">
        <pc:chgData name="Emma Hayes" userId="b0fb26a0-d102-4b5e-9506-885ee02dd179" providerId="ADAL" clId="{46590169-9A83-4D4C-9216-BAACC916EB8F}" dt="2025-09-02T20:33:53.095" v="356" actId="255"/>
        <pc:sldMkLst>
          <pc:docMk/>
          <pc:sldMk cId="3428731748" sldId="267"/>
        </pc:sldMkLst>
        <pc:spChg chg="mod">
          <ac:chgData name="Emma Hayes" userId="b0fb26a0-d102-4b5e-9506-885ee02dd179" providerId="ADAL" clId="{46590169-9A83-4D4C-9216-BAACC916EB8F}" dt="2025-09-02T20:33:53.095" v="356" actId="255"/>
          <ac:spMkLst>
            <pc:docMk/>
            <pc:sldMk cId="3428731748" sldId="267"/>
            <ac:spMk id="3" creationId="{6FC6F171-4040-B521-177B-0E45C8B74051}"/>
          </ac:spMkLst>
        </pc:spChg>
        <pc:spChg chg="mod">
          <ac:chgData name="Emma Hayes" userId="b0fb26a0-d102-4b5e-9506-885ee02dd179" providerId="ADAL" clId="{46590169-9A83-4D4C-9216-BAACC916EB8F}" dt="2025-08-31T17:43:51.215" v="170" actId="14100"/>
          <ac:spMkLst>
            <pc:docMk/>
            <pc:sldMk cId="3428731748" sldId="267"/>
            <ac:spMk id="7" creationId="{CE72835D-1138-A3A2-7187-9BA47E3C2972}"/>
          </ac:spMkLst>
        </pc:spChg>
        <pc:picChg chg="add mod">
          <ac:chgData name="Emma Hayes" userId="b0fb26a0-d102-4b5e-9506-885ee02dd179" providerId="ADAL" clId="{46590169-9A83-4D4C-9216-BAACC916EB8F}" dt="2025-08-31T17:43:47.342" v="169" actId="1076"/>
          <ac:picMkLst>
            <pc:docMk/>
            <pc:sldMk cId="3428731748" sldId="267"/>
            <ac:picMk id="2" creationId="{808A847C-AB8D-EE02-9DDF-CE3DBDD714A0}"/>
          </ac:picMkLst>
        </pc:picChg>
      </pc:sldChg>
      <pc:sldChg chg="addSp delSp modSp mod ord">
        <pc:chgData name="Emma Hayes" userId="b0fb26a0-d102-4b5e-9506-885ee02dd179" providerId="ADAL" clId="{46590169-9A83-4D4C-9216-BAACC916EB8F}" dt="2025-09-02T20:38:32.683" v="523" actId="1076"/>
        <pc:sldMkLst>
          <pc:docMk/>
          <pc:sldMk cId="105550500" sldId="268"/>
        </pc:sldMkLst>
        <pc:spChg chg="mod">
          <ac:chgData name="Emma Hayes" userId="b0fb26a0-d102-4b5e-9506-885ee02dd179" providerId="ADAL" clId="{46590169-9A83-4D4C-9216-BAACC916EB8F}" dt="2025-09-02T20:38:32.683" v="523" actId="1076"/>
          <ac:spMkLst>
            <pc:docMk/>
            <pc:sldMk cId="105550500" sldId="268"/>
            <ac:spMk id="3" creationId="{DAAB49E0-A2BF-4D4C-F68C-8F02CE8D90E6}"/>
          </ac:spMkLst>
        </pc:spChg>
        <pc:picChg chg="add mod">
          <ac:chgData name="Emma Hayes" userId="b0fb26a0-d102-4b5e-9506-885ee02dd179" providerId="ADAL" clId="{46590169-9A83-4D4C-9216-BAACC916EB8F}" dt="2025-09-02T20:37:53.052" v="518" actId="1076"/>
          <ac:picMkLst>
            <pc:docMk/>
            <pc:sldMk cId="105550500" sldId="268"/>
            <ac:picMk id="5" creationId="{3BA31B5C-5E0C-8264-B5E9-705B137B0FFA}"/>
          </ac:picMkLst>
        </pc:picChg>
      </pc:sldChg>
      <pc:sldChg chg="addSp delSp modSp mod">
        <pc:chgData name="Emma Hayes" userId="b0fb26a0-d102-4b5e-9506-885ee02dd179" providerId="ADAL" clId="{46590169-9A83-4D4C-9216-BAACC916EB8F}" dt="2025-09-02T20:39:02.423" v="534" actId="403"/>
        <pc:sldMkLst>
          <pc:docMk/>
          <pc:sldMk cId="408890314" sldId="269"/>
        </pc:sldMkLst>
        <pc:spChg chg="mod">
          <ac:chgData name="Emma Hayes" userId="b0fb26a0-d102-4b5e-9506-885ee02dd179" providerId="ADAL" clId="{46590169-9A83-4D4C-9216-BAACC916EB8F}" dt="2025-09-02T20:39:02.423" v="534" actId="403"/>
          <ac:spMkLst>
            <pc:docMk/>
            <pc:sldMk cId="408890314" sldId="269"/>
            <ac:spMk id="3" creationId="{D1F4DE03-CAF3-D2F5-6BCB-186726CDA2D8}"/>
          </ac:spMkLst>
        </pc:spChg>
        <pc:picChg chg="add mod">
          <ac:chgData name="Emma Hayes" userId="b0fb26a0-d102-4b5e-9506-885ee02dd179" providerId="ADAL" clId="{46590169-9A83-4D4C-9216-BAACC916EB8F}" dt="2025-08-31T18:06:16.326" v="211" actId="14100"/>
          <ac:picMkLst>
            <pc:docMk/>
            <pc:sldMk cId="408890314" sldId="269"/>
            <ac:picMk id="6" creationId="{4BD66593-112C-7EED-8DC6-8A5E9478FC9C}"/>
          </ac:picMkLst>
        </pc:picChg>
      </pc:sldChg>
      <pc:sldChg chg="addSp delSp modSp mod">
        <pc:chgData name="Emma Hayes" userId="b0fb26a0-d102-4b5e-9506-885ee02dd179" providerId="ADAL" clId="{46590169-9A83-4D4C-9216-BAACC916EB8F}" dt="2025-09-02T19:50:17.141" v="240" actId="207"/>
        <pc:sldMkLst>
          <pc:docMk/>
          <pc:sldMk cId="584695409" sldId="270"/>
        </pc:sldMkLst>
        <pc:spChg chg="mod">
          <ac:chgData name="Emma Hayes" userId="b0fb26a0-d102-4b5e-9506-885ee02dd179" providerId="ADAL" clId="{46590169-9A83-4D4C-9216-BAACC916EB8F}" dt="2025-09-02T19:50:17.141" v="240" actId="207"/>
          <ac:spMkLst>
            <pc:docMk/>
            <pc:sldMk cId="584695409" sldId="270"/>
            <ac:spMk id="5" creationId="{D0A26679-380B-978F-DB76-6687EE95971D}"/>
          </ac:spMkLst>
        </pc:spChg>
        <pc:picChg chg="add mod">
          <ac:chgData name="Emma Hayes" userId="b0fb26a0-d102-4b5e-9506-885ee02dd179" providerId="ADAL" clId="{46590169-9A83-4D4C-9216-BAACC916EB8F}" dt="2025-08-31T18:06:36.085" v="216" actId="14100"/>
          <ac:picMkLst>
            <pc:docMk/>
            <pc:sldMk cId="584695409" sldId="270"/>
            <ac:picMk id="7" creationId="{ABC14158-B9E5-FF69-7304-0434DAC2ACDE}"/>
          </ac:picMkLst>
        </pc:picChg>
      </pc:sldChg>
      <pc:sldChg chg="modSp add mod">
        <pc:chgData name="Emma Hayes" userId="b0fb26a0-d102-4b5e-9506-885ee02dd179" providerId="ADAL" clId="{46590169-9A83-4D4C-9216-BAACC916EB8F}" dt="2025-09-02T19:51:23.974" v="244" actId="14100"/>
        <pc:sldMkLst>
          <pc:docMk/>
          <pc:sldMk cId="1974985562" sldId="271"/>
        </pc:sldMkLst>
        <pc:spChg chg="mod">
          <ac:chgData name="Emma Hayes" userId="b0fb26a0-d102-4b5e-9506-885ee02dd179" providerId="ADAL" clId="{46590169-9A83-4D4C-9216-BAACC916EB8F}" dt="2025-09-02T19:51:20.418" v="243" actId="403"/>
          <ac:spMkLst>
            <pc:docMk/>
            <pc:sldMk cId="1974985562" sldId="271"/>
            <ac:spMk id="5" creationId="{A20DEE34-A2EF-A91F-12C3-74F868A6598F}"/>
          </ac:spMkLst>
        </pc:spChg>
        <pc:picChg chg="mod">
          <ac:chgData name="Emma Hayes" userId="b0fb26a0-d102-4b5e-9506-885ee02dd179" providerId="ADAL" clId="{46590169-9A83-4D4C-9216-BAACC916EB8F}" dt="2025-09-02T19:51:23.974" v="244" actId="14100"/>
          <ac:picMkLst>
            <pc:docMk/>
            <pc:sldMk cId="1974985562" sldId="271"/>
            <ac:picMk id="2" creationId="{E64F1A0C-95D4-9618-F555-2173A385C765}"/>
          </ac:picMkLst>
        </pc:picChg>
      </pc:sldChg>
      <pc:sldChg chg="addSp delSp modSp add mod">
        <pc:chgData name="Emma Hayes" userId="b0fb26a0-d102-4b5e-9506-885ee02dd179" providerId="ADAL" clId="{46590169-9A83-4D4C-9216-BAACC916EB8F}" dt="2025-09-02T20:33:39.600" v="355" actId="20577"/>
        <pc:sldMkLst>
          <pc:docMk/>
          <pc:sldMk cId="2739536342" sldId="272"/>
        </pc:sldMkLst>
        <pc:spChg chg="mod">
          <ac:chgData name="Emma Hayes" userId="b0fb26a0-d102-4b5e-9506-885ee02dd179" providerId="ADAL" clId="{46590169-9A83-4D4C-9216-BAACC916EB8F}" dt="2025-09-02T20:33:39.600" v="355" actId="20577"/>
          <ac:spMkLst>
            <pc:docMk/>
            <pc:sldMk cId="2739536342" sldId="272"/>
            <ac:spMk id="3" creationId="{110FF443-1C45-204C-5A89-15A4D38D424E}"/>
          </ac:spMkLst>
        </pc:spChg>
        <pc:picChg chg="add mod modCrop">
          <ac:chgData name="Emma Hayes" userId="b0fb26a0-d102-4b5e-9506-885ee02dd179" providerId="ADAL" clId="{46590169-9A83-4D4C-9216-BAACC916EB8F}" dt="2025-08-31T17:50:47.357" v="180" actId="1076"/>
          <ac:picMkLst>
            <pc:docMk/>
            <pc:sldMk cId="2739536342" sldId="272"/>
            <ac:picMk id="2" creationId="{3F7F971A-3A6D-8799-9946-2A88FFB684FF}"/>
          </ac:picMkLst>
        </pc:picChg>
      </pc:sldChg>
      <pc:sldChg chg="addSp delSp modSp add mod">
        <pc:chgData name="Emma Hayes" userId="b0fb26a0-d102-4b5e-9506-885ee02dd179" providerId="ADAL" clId="{46590169-9A83-4D4C-9216-BAACC916EB8F}" dt="2025-09-02T20:34:20.391" v="359" actId="207"/>
        <pc:sldMkLst>
          <pc:docMk/>
          <pc:sldMk cId="3560470328" sldId="273"/>
        </pc:sldMkLst>
        <pc:spChg chg="mod">
          <ac:chgData name="Emma Hayes" userId="b0fb26a0-d102-4b5e-9506-885ee02dd179" providerId="ADAL" clId="{46590169-9A83-4D4C-9216-BAACC916EB8F}" dt="2025-09-02T20:34:20.391" v="359" actId="207"/>
          <ac:spMkLst>
            <pc:docMk/>
            <pc:sldMk cId="3560470328" sldId="273"/>
            <ac:spMk id="3" creationId="{EA79E730-469D-3C25-E38F-B9A932769391}"/>
          </ac:spMkLst>
        </pc:spChg>
        <pc:spChg chg="mod">
          <ac:chgData name="Emma Hayes" userId="b0fb26a0-d102-4b5e-9506-885ee02dd179" providerId="ADAL" clId="{46590169-9A83-4D4C-9216-BAACC916EB8F}" dt="2025-08-31T17:45:21.052" v="175" actId="14100"/>
          <ac:spMkLst>
            <pc:docMk/>
            <pc:sldMk cId="3560470328" sldId="273"/>
            <ac:spMk id="7" creationId="{6DF4D627-BC6E-B914-6E65-C6F15A81E7FC}"/>
          </ac:spMkLst>
        </pc:spChg>
        <pc:picChg chg="add mod">
          <ac:chgData name="Emma Hayes" userId="b0fb26a0-d102-4b5e-9506-885ee02dd179" providerId="ADAL" clId="{46590169-9A83-4D4C-9216-BAACC916EB8F}" dt="2025-08-31T17:45:17.289" v="174" actId="14100"/>
          <ac:picMkLst>
            <pc:docMk/>
            <pc:sldMk cId="3560470328" sldId="273"/>
            <ac:picMk id="2" creationId="{2B832BD0-AC14-8CB9-C50F-7D61B6D2871F}"/>
          </ac:picMkLst>
        </pc:picChg>
      </pc:sldChg>
      <pc:sldChg chg="addSp delSp modSp add mod">
        <pc:chgData name="Emma Hayes" userId="b0fb26a0-d102-4b5e-9506-885ee02dd179" providerId="ADAL" clId="{46590169-9A83-4D4C-9216-BAACC916EB8F}" dt="2025-09-02T20:38:38.751" v="524" actId="1076"/>
        <pc:sldMkLst>
          <pc:docMk/>
          <pc:sldMk cId="1521251180" sldId="274"/>
        </pc:sldMkLst>
        <pc:spChg chg="mod">
          <ac:chgData name="Emma Hayes" userId="b0fb26a0-d102-4b5e-9506-885ee02dd179" providerId="ADAL" clId="{46590169-9A83-4D4C-9216-BAACC916EB8F}" dt="2025-09-02T20:38:38.751" v="524" actId="1076"/>
          <ac:spMkLst>
            <pc:docMk/>
            <pc:sldMk cId="1521251180" sldId="274"/>
            <ac:spMk id="3" creationId="{643D40AB-D288-6A4A-C23A-5041F8A4D2DB}"/>
          </ac:spMkLst>
        </pc:spChg>
        <pc:graphicFrameChg chg="add del modGraphic">
          <ac:chgData name="Emma Hayes" userId="b0fb26a0-d102-4b5e-9506-885ee02dd179" providerId="ADAL" clId="{46590169-9A83-4D4C-9216-BAACC916EB8F}" dt="2025-09-02T20:37:58.083" v="519" actId="478"/>
          <ac:graphicFrameMkLst>
            <pc:docMk/>
            <pc:sldMk cId="1521251180" sldId="274"/>
            <ac:graphicFrameMk id="4" creationId="{EAA78BE4-8D0A-B197-4C36-C9C3CD6F2481}"/>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0CAF5-096A-42FB-A305-A579032BAEC7}" type="datetimeFigureOut">
              <a:rPr lang="en-GB" smtClean="0"/>
              <a:t>03/09/2025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9A51CE-F0A7-4644-861D-0D75FAB79FDA}" type="slidenum">
              <a:rPr lang="en-GB" smtClean="0"/>
              <a:t>‹#›</a:t>
            </a:fld>
            <a:endParaRPr lang="en-GB"/>
          </a:p>
        </p:txBody>
      </p:sp>
    </p:spTree>
    <p:extLst>
      <p:ext uri="{BB962C8B-B14F-4D97-AF65-F5344CB8AC3E}">
        <p14:creationId xmlns:p14="http://schemas.microsoft.com/office/powerpoint/2010/main" val="16499149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9A51CE-F0A7-4644-861D-0D75FAB79FDA}" type="slidenum">
              <a:rPr lang="en-GB" smtClean="0"/>
              <a:t>11</a:t>
            </a:fld>
            <a:endParaRPr lang="en-GB"/>
          </a:p>
        </p:txBody>
      </p:sp>
    </p:spTree>
    <p:extLst>
      <p:ext uri="{BB962C8B-B14F-4D97-AF65-F5344CB8AC3E}">
        <p14:creationId xmlns:p14="http://schemas.microsoft.com/office/powerpoint/2010/main" val="397434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49A51CE-F0A7-4644-861D-0D75FAB79FDA}" type="slidenum">
              <a:rPr lang="en-GB" smtClean="0"/>
              <a:t>19</a:t>
            </a:fld>
            <a:endParaRPr lang="en-GB"/>
          </a:p>
        </p:txBody>
      </p:sp>
    </p:spTree>
    <p:extLst>
      <p:ext uri="{BB962C8B-B14F-4D97-AF65-F5344CB8AC3E}">
        <p14:creationId xmlns:p14="http://schemas.microsoft.com/office/powerpoint/2010/main" val="685657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CFAF3-54B5-82FF-A044-81B009F693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6A9201-2CEA-0217-31C3-0A34606B4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DF118DA-2468-7049-D159-2C78FD0DFA58}"/>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5" name="Footer Placeholder 4">
            <a:extLst>
              <a:ext uri="{FF2B5EF4-FFF2-40B4-BE49-F238E27FC236}">
                <a16:creationId xmlns:a16="http://schemas.microsoft.com/office/drawing/2014/main" id="{CB522BC0-E85F-4FF2-B0E2-C40497609F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6ACFFB-2A39-3D97-D12A-3C2B45C06D98}"/>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682079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16F8-43D0-EC17-F484-AF7D3381FA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95F32E-B076-DBF0-167F-44A37D9133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FA3AC7-CC89-F6E3-AE41-3E323BA7999D}"/>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5" name="Footer Placeholder 4">
            <a:extLst>
              <a:ext uri="{FF2B5EF4-FFF2-40B4-BE49-F238E27FC236}">
                <a16:creationId xmlns:a16="http://schemas.microsoft.com/office/drawing/2014/main" id="{90679ACF-EBF3-BAAA-B643-0B13D7E9E3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85CBC1-1C24-A8EC-37E3-AEBA153DA458}"/>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1483448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657A5-C43D-7AF5-FD23-43F85CFD29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B3E5054-1738-61C2-4D13-4C7CC576D1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BAD2F7-A826-5001-7707-8F0B05A82803}"/>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5" name="Footer Placeholder 4">
            <a:extLst>
              <a:ext uri="{FF2B5EF4-FFF2-40B4-BE49-F238E27FC236}">
                <a16:creationId xmlns:a16="http://schemas.microsoft.com/office/drawing/2014/main" id="{2A645724-6B43-3C2C-0D21-978DC9A421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27DFBA-7615-A369-649A-12158C10B492}"/>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2607062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D501-54D3-84DF-69D9-2D5AB88AE9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0EB0F49-D372-5DB9-F274-87125FE321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ACF5FF-0A80-9DBB-B4E2-94BA3D93153C}"/>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5" name="Footer Placeholder 4">
            <a:extLst>
              <a:ext uri="{FF2B5EF4-FFF2-40B4-BE49-F238E27FC236}">
                <a16:creationId xmlns:a16="http://schemas.microsoft.com/office/drawing/2014/main" id="{703C8E7A-9380-82E9-8CFD-75CBEB8E61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DEE2EA-6DF4-664C-496F-002CACB56752}"/>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2122787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CE3E-5868-D161-8D51-D91A1842E3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F152BEA-4B8C-5541-3C4B-0F452B9648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2FB1C9-A9B5-B7D1-38ED-4520E0E8FFFC}"/>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5" name="Footer Placeholder 4">
            <a:extLst>
              <a:ext uri="{FF2B5EF4-FFF2-40B4-BE49-F238E27FC236}">
                <a16:creationId xmlns:a16="http://schemas.microsoft.com/office/drawing/2014/main" id="{A1F0E0C6-3936-8B32-0C4F-AA6FBB4998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56A857-9E03-5FA2-2A17-B017E303DF4F}"/>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1184366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95951-FAF8-FE29-F269-C1DCC53EB0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004A0A-629D-ECA1-A90A-BA659ECB93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CB273B-56C6-486F-447F-89A721D7C7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1B4106E-0DDB-7D14-E0FA-5D9D5FCF1891}"/>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6" name="Footer Placeholder 5">
            <a:extLst>
              <a:ext uri="{FF2B5EF4-FFF2-40B4-BE49-F238E27FC236}">
                <a16:creationId xmlns:a16="http://schemas.microsoft.com/office/drawing/2014/main" id="{BF4ADEE0-25F9-6D3B-B340-93941E7CAC6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5C9C15-7BF3-C155-2A4B-46909A5ED4C5}"/>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3212666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C0F2-BE42-6760-FE23-9FC53393F00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986FEE-7A99-E33E-81A1-6C53F797BE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17DADF-4DFE-F6D6-32EE-B9BEC9BBB5A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A1F2AF-D0B2-BDD0-5F9B-ED31E4E1C3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51CA26-E844-0A3A-3028-F2BD2F795F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6FC549-5F2F-53E3-A6FD-DD82AE2DE793}"/>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8" name="Footer Placeholder 7">
            <a:extLst>
              <a:ext uri="{FF2B5EF4-FFF2-40B4-BE49-F238E27FC236}">
                <a16:creationId xmlns:a16="http://schemas.microsoft.com/office/drawing/2014/main" id="{1C54082A-2C6A-4B82-ADE1-0A1FFE62C1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4606E40-0428-542A-1C55-FB7A615AF725}"/>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188977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6CE5C-0125-1A92-45A9-2D19D5643E7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EF6FA5-22D1-0635-516D-252F883A293F}"/>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4" name="Footer Placeholder 3">
            <a:extLst>
              <a:ext uri="{FF2B5EF4-FFF2-40B4-BE49-F238E27FC236}">
                <a16:creationId xmlns:a16="http://schemas.microsoft.com/office/drawing/2014/main" id="{F1C81B2E-1691-05A2-1AFE-55AFA6231D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CEC544-2978-D850-F1AB-E9D157F46198}"/>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314315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0D34C6-5865-4D63-4E67-797864510FC8}"/>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3" name="Footer Placeholder 2">
            <a:extLst>
              <a:ext uri="{FF2B5EF4-FFF2-40B4-BE49-F238E27FC236}">
                <a16:creationId xmlns:a16="http://schemas.microsoft.com/office/drawing/2014/main" id="{D69615BB-12E1-5860-6039-7F6E3FED6C3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AE8DD1C-DDEA-8A90-98F1-CDFCD48B598A}"/>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382288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319CD-DFBF-54A6-DB7D-137D0EED19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E7D021-88FD-52C7-B456-FC85623F98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956492-5654-A373-648F-C6532E6CEA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DDAAB2-2443-35BF-9635-A78F0D2F208F}"/>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6" name="Footer Placeholder 5">
            <a:extLst>
              <a:ext uri="{FF2B5EF4-FFF2-40B4-BE49-F238E27FC236}">
                <a16:creationId xmlns:a16="http://schemas.microsoft.com/office/drawing/2014/main" id="{3A2E4C2F-8A07-7534-1F96-EBC5908D63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3E2538-E8B8-2C41-2D67-EB8FCC8E85A9}"/>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272668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C821C-95B9-9F5A-CD07-4B47366B80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CFC5D16-95A4-1EF9-0121-A1B0E5F99E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616B87-16F3-C85A-97BB-D239C8981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E287A9-DF30-CA04-1252-9A949FAC2C4F}"/>
              </a:ext>
            </a:extLst>
          </p:cNvPr>
          <p:cNvSpPr>
            <a:spLocks noGrp="1"/>
          </p:cNvSpPr>
          <p:nvPr>
            <p:ph type="dt" sz="half" idx="10"/>
          </p:nvPr>
        </p:nvSpPr>
        <p:spPr/>
        <p:txBody>
          <a:bodyPr/>
          <a:lstStyle/>
          <a:p>
            <a:fld id="{89F3C384-B73A-4433-B799-01B6BAB919AE}" type="datetimeFigureOut">
              <a:rPr lang="en-GB" smtClean="0"/>
              <a:t>03/09/2025</a:t>
            </a:fld>
            <a:endParaRPr lang="en-GB"/>
          </a:p>
        </p:txBody>
      </p:sp>
      <p:sp>
        <p:nvSpPr>
          <p:cNvPr id="6" name="Footer Placeholder 5">
            <a:extLst>
              <a:ext uri="{FF2B5EF4-FFF2-40B4-BE49-F238E27FC236}">
                <a16:creationId xmlns:a16="http://schemas.microsoft.com/office/drawing/2014/main" id="{AAD91602-C143-0C06-86A8-0138F12084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7168A19-7001-E132-F2E9-0EE67A2F4E3B}"/>
              </a:ext>
            </a:extLst>
          </p:cNvPr>
          <p:cNvSpPr>
            <a:spLocks noGrp="1"/>
          </p:cNvSpPr>
          <p:nvPr>
            <p:ph type="sldNum" sz="quarter" idx="12"/>
          </p:nvPr>
        </p:nvSpPr>
        <p:spPr/>
        <p:txBody>
          <a:bodyPr/>
          <a:lstStyle/>
          <a:p>
            <a:fld id="{EED05CD7-C10F-47A7-8EFD-89A13AD017C3}" type="slidenum">
              <a:rPr lang="en-GB" smtClean="0"/>
              <a:t>‹#›</a:t>
            </a:fld>
            <a:endParaRPr lang="en-GB"/>
          </a:p>
        </p:txBody>
      </p:sp>
    </p:spTree>
    <p:extLst>
      <p:ext uri="{BB962C8B-B14F-4D97-AF65-F5344CB8AC3E}">
        <p14:creationId xmlns:p14="http://schemas.microsoft.com/office/powerpoint/2010/main" val="2666508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5000">
              <a:schemeClr val="bg2">
                <a:tint val="94000"/>
                <a:satMod val="80000"/>
                <a:lumMod val="106000"/>
              </a:schemeClr>
            </a:gs>
            <a:gs pos="100000">
              <a:schemeClr val="bg2">
                <a:shade val="80000"/>
              </a:schemeClr>
            </a:gs>
          </a:gsLst>
          <a:path path="circle">
            <a:fillToRect l="43000" r="43000" b="10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AA3A63-D4F5-3BC0-EC5B-84FEAF8BF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F30070-1D0E-6FCA-09C6-A039EBC66D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8792FE-01A1-2ACF-86D0-6EF62C8606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3C384-B73A-4433-B799-01B6BAB919AE}" type="datetimeFigureOut">
              <a:rPr lang="en-GB" smtClean="0"/>
              <a:t>03/09/2025</a:t>
            </a:fld>
            <a:endParaRPr lang="en-GB"/>
          </a:p>
        </p:txBody>
      </p:sp>
      <p:sp>
        <p:nvSpPr>
          <p:cNvPr id="5" name="Footer Placeholder 4">
            <a:extLst>
              <a:ext uri="{FF2B5EF4-FFF2-40B4-BE49-F238E27FC236}">
                <a16:creationId xmlns:a16="http://schemas.microsoft.com/office/drawing/2014/main" id="{FCAE3221-FF78-3689-ED54-886A8B32D2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7712A5-668E-9B13-5FFB-C36098FD9F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05CD7-C10F-47A7-8EFD-89A13AD017C3}" type="slidenum">
              <a:rPr lang="en-GB" smtClean="0"/>
              <a:t>‹#›</a:t>
            </a:fld>
            <a:endParaRPr lang="en-GB"/>
          </a:p>
        </p:txBody>
      </p:sp>
    </p:spTree>
    <p:extLst>
      <p:ext uri="{BB962C8B-B14F-4D97-AF65-F5344CB8AC3E}">
        <p14:creationId xmlns:p14="http://schemas.microsoft.com/office/powerpoint/2010/main" val="6417069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A26679-380B-978F-DB76-6687EE95971D}"/>
              </a:ext>
            </a:extLst>
          </p:cNvPr>
          <p:cNvSpPr txBox="1"/>
          <p:nvPr/>
        </p:nvSpPr>
        <p:spPr>
          <a:xfrm>
            <a:off x="6617970" y="217170"/>
            <a:ext cx="5006340" cy="2123658"/>
          </a:xfrm>
          <a:prstGeom prst="rect">
            <a:avLst/>
          </a:prstGeom>
          <a:noFill/>
        </p:spPr>
        <p:txBody>
          <a:bodyPr wrap="square" rtlCol="0">
            <a:spAutoFit/>
          </a:bodyPr>
          <a:lstStyle/>
          <a:p>
            <a:pPr algn="ctr"/>
            <a:r>
              <a:rPr lang="en-GB" sz="3200" dirty="0">
                <a:latin typeface="Comic Sans MS" panose="030F0702030302020204" pitchFamily="66" charset="0"/>
              </a:rPr>
              <a:t>Learning Behaviour </a:t>
            </a:r>
          </a:p>
          <a:p>
            <a:pPr algn="ctr"/>
            <a:endParaRPr lang="en-GB" sz="3200" dirty="0">
              <a:latin typeface="Comic Sans MS" panose="030F0702030302020204" pitchFamily="66" charset="0"/>
            </a:endParaRPr>
          </a:p>
          <a:p>
            <a:pPr algn="ctr"/>
            <a:r>
              <a:rPr lang="en-GB" sz="3200" dirty="0">
                <a:solidFill>
                  <a:srgbClr val="00B050"/>
                </a:solidFill>
                <a:latin typeface="Comic Sans MS" panose="030F0702030302020204" pitchFamily="66" charset="0"/>
              </a:rPr>
              <a:t>Independence</a:t>
            </a:r>
            <a:r>
              <a:rPr lang="en-GB" sz="3200" dirty="0">
                <a:latin typeface="Comic Sans MS" panose="030F0702030302020204" pitchFamily="66" charset="0"/>
              </a:rPr>
              <a:t>.</a:t>
            </a:r>
          </a:p>
          <a:p>
            <a:endParaRPr lang="en-GB" dirty="0"/>
          </a:p>
          <a:p>
            <a:endParaRPr lang="en-GB" dirty="0"/>
          </a:p>
        </p:txBody>
      </p:sp>
      <p:pic>
        <p:nvPicPr>
          <p:cNvPr id="6" name="Picture 5">
            <a:extLst>
              <a:ext uri="{FF2B5EF4-FFF2-40B4-BE49-F238E27FC236}">
                <a16:creationId xmlns:a16="http://schemas.microsoft.com/office/drawing/2014/main" id="{55280736-2CF0-5BFF-C944-C8EEB63BBF59}"/>
              </a:ext>
            </a:extLst>
          </p:cNvPr>
          <p:cNvPicPr>
            <a:picLocks noChangeAspect="1"/>
          </p:cNvPicPr>
          <p:nvPr/>
        </p:nvPicPr>
        <p:blipFill>
          <a:blip r:embed="rId2"/>
          <a:stretch>
            <a:fillRect/>
          </a:stretch>
        </p:blipFill>
        <p:spPr>
          <a:xfrm>
            <a:off x="7665856" y="2085403"/>
            <a:ext cx="3139712" cy="4401693"/>
          </a:xfrm>
          <a:prstGeom prst="rect">
            <a:avLst/>
          </a:prstGeom>
        </p:spPr>
      </p:pic>
      <p:pic>
        <p:nvPicPr>
          <p:cNvPr id="7" name="Picture 6">
            <a:extLst>
              <a:ext uri="{FF2B5EF4-FFF2-40B4-BE49-F238E27FC236}">
                <a16:creationId xmlns:a16="http://schemas.microsoft.com/office/drawing/2014/main" id="{ABC14158-B9E5-FF69-7304-0434DAC2ACDE}"/>
              </a:ext>
            </a:extLst>
          </p:cNvPr>
          <p:cNvPicPr>
            <a:picLocks noChangeAspect="1"/>
          </p:cNvPicPr>
          <p:nvPr/>
        </p:nvPicPr>
        <p:blipFill>
          <a:blip r:embed="rId3"/>
          <a:stretch>
            <a:fillRect/>
          </a:stretch>
        </p:blipFill>
        <p:spPr>
          <a:xfrm>
            <a:off x="542192" y="217170"/>
            <a:ext cx="5530362" cy="5468522"/>
          </a:xfrm>
          <a:prstGeom prst="rect">
            <a:avLst/>
          </a:prstGeom>
        </p:spPr>
      </p:pic>
    </p:spTree>
    <p:extLst>
      <p:ext uri="{BB962C8B-B14F-4D97-AF65-F5344CB8AC3E}">
        <p14:creationId xmlns:p14="http://schemas.microsoft.com/office/powerpoint/2010/main" val="584695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AF9037-1894-FB8E-CBAA-B773AF54E8E3}"/>
              </a:ext>
            </a:extLst>
          </p:cNvPr>
          <p:cNvSpPr txBox="1"/>
          <p:nvPr/>
        </p:nvSpPr>
        <p:spPr>
          <a:xfrm>
            <a:off x="5623560" y="535807"/>
            <a:ext cx="6217920" cy="4893647"/>
          </a:xfrm>
          <a:prstGeom prst="rect">
            <a:avLst/>
          </a:prstGeom>
          <a:noFill/>
        </p:spPr>
        <p:txBody>
          <a:bodyPr wrap="square" rtlCol="0">
            <a:spAutoFit/>
          </a:bodyPr>
          <a:lstStyle/>
          <a:p>
            <a:r>
              <a:rPr lang="en-GB" sz="3200" dirty="0">
                <a:latin typeface="Comic Sans MS" panose="030F0702030302020204" pitchFamily="66" charset="0"/>
              </a:rPr>
              <a:t>Exhausted and frustrated, Will sat down by a stream, watching the water ripple past. </a:t>
            </a:r>
          </a:p>
          <a:p>
            <a:endParaRPr lang="en-GB" sz="3200" dirty="0">
              <a:latin typeface="Comic Sans MS" panose="030F0702030302020204" pitchFamily="66" charset="0"/>
            </a:endParaRPr>
          </a:p>
          <a:p>
            <a:r>
              <a:rPr lang="en-GB" sz="3200" dirty="0">
                <a:latin typeface="Comic Sans MS" panose="030F0702030302020204" pitchFamily="66" charset="0"/>
              </a:rPr>
              <a:t>The day was slipping away, and he had nothing to show for it. </a:t>
            </a:r>
          </a:p>
          <a:p>
            <a:endParaRPr lang="en-GB" sz="3200" dirty="0">
              <a:latin typeface="Comic Sans MS" panose="030F0702030302020204" pitchFamily="66" charset="0"/>
            </a:endParaRPr>
          </a:p>
          <a:p>
            <a:r>
              <a:rPr lang="en-GB" sz="3200" dirty="0">
                <a:latin typeface="Comic Sans MS" panose="030F0702030302020204" pitchFamily="66" charset="0"/>
              </a:rPr>
              <a:t>As Will rested, something in the forest seemed to shift. </a:t>
            </a:r>
          </a:p>
          <a:p>
            <a:endParaRPr lang="en-GB" sz="2400" dirty="0">
              <a:latin typeface="Comic Sans MS" panose="030F0702030302020204" pitchFamily="66" charset="0"/>
            </a:endParaRPr>
          </a:p>
        </p:txBody>
      </p:sp>
      <p:pic>
        <p:nvPicPr>
          <p:cNvPr id="4" name="Picture 3">
            <a:extLst>
              <a:ext uri="{FF2B5EF4-FFF2-40B4-BE49-F238E27FC236}">
                <a16:creationId xmlns:a16="http://schemas.microsoft.com/office/drawing/2014/main" id="{98893AD7-1506-D39E-8351-52368DFF5D2F}"/>
              </a:ext>
            </a:extLst>
          </p:cNvPr>
          <p:cNvPicPr>
            <a:picLocks noChangeAspect="1"/>
          </p:cNvPicPr>
          <p:nvPr/>
        </p:nvPicPr>
        <p:blipFill>
          <a:blip r:embed="rId2"/>
          <a:stretch>
            <a:fillRect/>
          </a:stretch>
        </p:blipFill>
        <p:spPr>
          <a:xfrm>
            <a:off x="433754" y="656492"/>
            <a:ext cx="5064369" cy="5568462"/>
          </a:xfrm>
          <a:prstGeom prst="rect">
            <a:avLst/>
          </a:prstGeom>
        </p:spPr>
      </p:pic>
    </p:spTree>
    <p:extLst>
      <p:ext uri="{BB962C8B-B14F-4D97-AF65-F5344CB8AC3E}">
        <p14:creationId xmlns:p14="http://schemas.microsoft.com/office/powerpoint/2010/main" val="391242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85CCFE-BFA0-BB8E-8706-EF14BD971108}"/>
              </a:ext>
            </a:extLst>
          </p:cNvPr>
          <p:cNvSpPr txBox="1"/>
          <p:nvPr/>
        </p:nvSpPr>
        <p:spPr>
          <a:xfrm>
            <a:off x="6977786" y="679939"/>
            <a:ext cx="4909413" cy="4536830"/>
          </a:xfrm>
          <a:prstGeom prst="rect">
            <a:avLst/>
          </a:prstGeom>
        </p:spPr>
        <p:txBody>
          <a:bodyPr vert="horz" lIns="91440" tIns="45720" rIns="91440" bIns="45720" rtlCol="0">
            <a:normAutofit fontScale="55000" lnSpcReduction="20000"/>
          </a:bodyPr>
          <a:lstStyle/>
          <a:p>
            <a:pPr>
              <a:lnSpc>
                <a:spcPct val="90000"/>
              </a:lnSpc>
              <a:spcAft>
                <a:spcPts val="600"/>
              </a:spcAft>
            </a:pPr>
            <a:r>
              <a:rPr lang="en-US" sz="5100" dirty="0">
                <a:latin typeface="Comic Sans MS" panose="030F0702030302020204" pitchFamily="66" charset="0"/>
              </a:rPr>
              <a:t>Suddenly Will’s instincts kicked in. He knew he had only one chance—he had to be fast. </a:t>
            </a:r>
          </a:p>
          <a:p>
            <a:pPr indent="-228600">
              <a:lnSpc>
                <a:spcPct val="90000"/>
              </a:lnSpc>
              <a:spcAft>
                <a:spcPts val="600"/>
              </a:spcAft>
              <a:buFont typeface="Arial" panose="020B0604020202020204" pitchFamily="34" charset="0"/>
              <a:buChar char="•"/>
            </a:pPr>
            <a:endParaRPr lang="en-US" sz="5100" dirty="0">
              <a:latin typeface="Comic Sans MS" panose="030F0702030302020204" pitchFamily="66" charset="0"/>
            </a:endParaRPr>
          </a:p>
          <a:p>
            <a:pPr>
              <a:lnSpc>
                <a:spcPct val="90000"/>
              </a:lnSpc>
              <a:spcAft>
                <a:spcPts val="600"/>
              </a:spcAft>
            </a:pPr>
            <a:r>
              <a:rPr lang="en-US" sz="5100" dirty="0">
                <a:latin typeface="Comic Sans MS" panose="030F0702030302020204" pitchFamily="66" charset="0"/>
              </a:rPr>
              <a:t>But he also thought he wasn’t fast enough to catch the deer by himself.</a:t>
            </a:r>
          </a:p>
          <a:p>
            <a:pPr indent="-228600">
              <a:lnSpc>
                <a:spcPct val="90000"/>
              </a:lnSpc>
              <a:spcAft>
                <a:spcPts val="600"/>
              </a:spcAft>
              <a:buFont typeface="Arial" panose="020B0604020202020204" pitchFamily="34" charset="0"/>
              <a:buChar char="•"/>
            </a:pPr>
            <a:endParaRPr lang="en-US" sz="5100" dirty="0">
              <a:latin typeface="Comic Sans MS" panose="030F0702030302020204" pitchFamily="66" charset="0"/>
            </a:endParaRPr>
          </a:p>
          <a:p>
            <a:pPr>
              <a:lnSpc>
                <a:spcPct val="90000"/>
              </a:lnSpc>
              <a:spcAft>
                <a:spcPts val="600"/>
              </a:spcAft>
            </a:pPr>
            <a:r>
              <a:rPr lang="en-US" sz="5100" dirty="0">
                <a:latin typeface="Comic Sans MS" panose="030F0702030302020204" pitchFamily="66" charset="0"/>
              </a:rPr>
              <a:t>His heart raced with doubt. </a:t>
            </a:r>
          </a:p>
          <a:p>
            <a:pPr indent="-228600">
              <a:lnSpc>
                <a:spcPct val="90000"/>
              </a:lnSpc>
              <a:spcAft>
                <a:spcPts val="600"/>
              </a:spcAft>
              <a:buFont typeface="Arial" panose="020B0604020202020204" pitchFamily="34" charset="0"/>
              <a:buChar char="•"/>
            </a:pPr>
            <a:endParaRPr lang="en-US" sz="2200" dirty="0"/>
          </a:p>
        </p:txBody>
      </p:sp>
      <p:pic>
        <p:nvPicPr>
          <p:cNvPr id="2" name="Picture 1">
            <a:extLst>
              <a:ext uri="{FF2B5EF4-FFF2-40B4-BE49-F238E27FC236}">
                <a16:creationId xmlns:a16="http://schemas.microsoft.com/office/drawing/2014/main" id="{91AC3508-DA8D-E700-2141-FDB1B639B077}"/>
              </a:ext>
            </a:extLst>
          </p:cNvPr>
          <p:cNvPicPr>
            <a:picLocks noChangeAspect="1"/>
          </p:cNvPicPr>
          <p:nvPr/>
        </p:nvPicPr>
        <p:blipFill>
          <a:blip r:embed="rId3"/>
          <a:stretch>
            <a:fillRect/>
          </a:stretch>
        </p:blipFill>
        <p:spPr>
          <a:xfrm>
            <a:off x="520153" y="339968"/>
            <a:ext cx="6021324" cy="5697417"/>
          </a:xfrm>
          <a:prstGeom prst="rect">
            <a:avLst/>
          </a:prstGeom>
        </p:spPr>
      </p:pic>
    </p:spTree>
    <p:extLst>
      <p:ext uri="{BB962C8B-B14F-4D97-AF65-F5344CB8AC3E}">
        <p14:creationId xmlns:p14="http://schemas.microsoft.com/office/powerpoint/2010/main" val="1404019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FCFBD0-7150-E523-331D-F729B2DF39F6}"/>
              </a:ext>
            </a:extLst>
          </p:cNvPr>
          <p:cNvSpPr txBox="1"/>
          <p:nvPr/>
        </p:nvSpPr>
        <p:spPr>
          <a:xfrm>
            <a:off x="257908" y="217170"/>
            <a:ext cx="10920632" cy="2308324"/>
          </a:xfrm>
          <a:prstGeom prst="rect">
            <a:avLst/>
          </a:prstGeom>
          <a:noFill/>
        </p:spPr>
        <p:txBody>
          <a:bodyPr wrap="square">
            <a:spAutoFit/>
          </a:bodyPr>
          <a:lstStyle/>
          <a:p>
            <a:r>
              <a:rPr lang="en-GB" sz="2400" dirty="0">
                <a:latin typeface="Comic Sans MS" panose="030F0702030302020204" pitchFamily="66" charset="0"/>
              </a:rPr>
              <a:t>Will thought of the pack, his family, and how they always worked together. </a:t>
            </a:r>
          </a:p>
          <a:p>
            <a:r>
              <a:rPr lang="en-GB" sz="2400" dirty="0">
                <a:latin typeface="Comic Sans MS" panose="030F0702030302020204" pitchFamily="66" charset="0"/>
              </a:rPr>
              <a:t>If only I had help, he thought. But I don’t.</a:t>
            </a:r>
          </a:p>
          <a:p>
            <a:endParaRPr lang="en-GB" sz="2400" dirty="0">
              <a:latin typeface="Comic Sans MS" panose="030F0702030302020204" pitchFamily="66" charset="0"/>
            </a:endParaRPr>
          </a:p>
          <a:p>
            <a:r>
              <a:rPr lang="en-GB" sz="2400" dirty="0">
                <a:latin typeface="Comic Sans MS" panose="030F0702030302020204" pitchFamily="66" charset="0"/>
              </a:rPr>
              <a:t>Then, a small voice whispered inside him. What if this time, you do it differently? You can do this </a:t>
            </a:r>
            <a:r>
              <a:rPr lang="en-GB" sz="2400" dirty="0">
                <a:solidFill>
                  <a:srgbClr val="FF0000"/>
                </a:solidFill>
                <a:latin typeface="Comic Sans MS" panose="030F0702030302020204" pitchFamily="66" charset="0"/>
              </a:rPr>
              <a:t>independently</a:t>
            </a:r>
            <a:r>
              <a:rPr lang="en-GB" sz="2400" dirty="0">
                <a:latin typeface="Comic Sans MS" panose="030F0702030302020204" pitchFamily="66" charset="0"/>
              </a:rPr>
              <a:t>, using the skills you have learned. Now is the time to try on your own.</a:t>
            </a:r>
          </a:p>
        </p:txBody>
      </p:sp>
      <p:pic>
        <p:nvPicPr>
          <p:cNvPr id="5" name="Picture 4">
            <a:extLst>
              <a:ext uri="{FF2B5EF4-FFF2-40B4-BE49-F238E27FC236}">
                <a16:creationId xmlns:a16="http://schemas.microsoft.com/office/drawing/2014/main" id="{09EB7AD5-78CA-C4DB-8489-CB1F69394EAD}"/>
              </a:ext>
            </a:extLst>
          </p:cNvPr>
          <p:cNvPicPr>
            <a:picLocks noChangeAspect="1"/>
          </p:cNvPicPr>
          <p:nvPr/>
        </p:nvPicPr>
        <p:blipFill>
          <a:blip r:embed="rId2"/>
          <a:stretch>
            <a:fillRect/>
          </a:stretch>
        </p:blipFill>
        <p:spPr>
          <a:xfrm>
            <a:off x="3032824" y="3048000"/>
            <a:ext cx="7706843" cy="2552585"/>
          </a:xfrm>
          <a:prstGeom prst="rect">
            <a:avLst/>
          </a:prstGeom>
        </p:spPr>
      </p:pic>
      <p:sp>
        <p:nvSpPr>
          <p:cNvPr id="6" name="TextBox 5">
            <a:extLst>
              <a:ext uri="{FF2B5EF4-FFF2-40B4-BE49-F238E27FC236}">
                <a16:creationId xmlns:a16="http://schemas.microsoft.com/office/drawing/2014/main" id="{08774E9D-5F12-DAF9-3032-E60805B818B9}"/>
              </a:ext>
            </a:extLst>
          </p:cNvPr>
          <p:cNvSpPr txBox="1"/>
          <p:nvPr/>
        </p:nvSpPr>
        <p:spPr>
          <a:xfrm>
            <a:off x="5669280" y="3429000"/>
            <a:ext cx="4686300" cy="923330"/>
          </a:xfrm>
          <a:prstGeom prst="rect">
            <a:avLst/>
          </a:prstGeom>
          <a:noFill/>
        </p:spPr>
        <p:txBody>
          <a:bodyPr wrap="square" rtlCol="0">
            <a:spAutoFit/>
          </a:bodyPr>
          <a:lstStyle/>
          <a:p>
            <a:r>
              <a:rPr lang="en-GB" dirty="0">
                <a:latin typeface="Comic Sans MS" panose="030F0702030302020204" pitchFamily="66" charset="0"/>
              </a:rPr>
              <a:t>I can do this </a:t>
            </a:r>
            <a:r>
              <a:rPr lang="en-GB" dirty="0">
                <a:solidFill>
                  <a:srgbClr val="FF0000"/>
                </a:solidFill>
                <a:latin typeface="Comic Sans MS" panose="030F0702030302020204" pitchFamily="66" charset="0"/>
              </a:rPr>
              <a:t>independently, </a:t>
            </a:r>
            <a:r>
              <a:rPr lang="en-GB" dirty="0">
                <a:latin typeface="Comic Sans MS" panose="030F0702030302020204" pitchFamily="66" charset="0"/>
              </a:rPr>
              <a:t>using the skills I have learned. </a:t>
            </a:r>
          </a:p>
          <a:p>
            <a:r>
              <a:rPr lang="en-GB" dirty="0">
                <a:latin typeface="Comic Sans MS" panose="030F0702030302020204" pitchFamily="66" charset="0"/>
              </a:rPr>
              <a:t>Now is the time to try on my own.</a:t>
            </a:r>
          </a:p>
        </p:txBody>
      </p:sp>
      <p:pic>
        <p:nvPicPr>
          <p:cNvPr id="2" name="Picture 1">
            <a:extLst>
              <a:ext uri="{FF2B5EF4-FFF2-40B4-BE49-F238E27FC236}">
                <a16:creationId xmlns:a16="http://schemas.microsoft.com/office/drawing/2014/main" id="{4941D438-94B2-6636-EF91-55966BA50415}"/>
              </a:ext>
            </a:extLst>
          </p:cNvPr>
          <p:cNvPicPr>
            <a:picLocks noChangeAspect="1"/>
          </p:cNvPicPr>
          <p:nvPr/>
        </p:nvPicPr>
        <p:blipFill>
          <a:blip r:embed="rId3"/>
          <a:srcRect l="7753" t="-4839" r="-10543" b="2050"/>
          <a:stretch>
            <a:fillRect/>
          </a:stretch>
        </p:blipFill>
        <p:spPr>
          <a:xfrm>
            <a:off x="464820" y="2526030"/>
            <a:ext cx="2743200" cy="4114800"/>
          </a:xfrm>
          <a:prstGeom prst="rect">
            <a:avLst/>
          </a:prstGeom>
        </p:spPr>
      </p:pic>
    </p:spTree>
    <p:extLst>
      <p:ext uri="{BB962C8B-B14F-4D97-AF65-F5344CB8AC3E}">
        <p14:creationId xmlns:p14="http://schemas.microsoft.com/office/powerpoint/2010/main" val="3930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6A3CBD-29A5-C458-FF99-1407163618BB}"/>
              </a:ext>
            </a:extLst>
          </p:cNvPr>
          <p:cNvSpPr txBox="1"/>
          <p:nvPr/>
        </p:nvSpPr>
        <p:spPr>
          <a:xfrm>
            <a:off x="297180" y="194310"/>
            <a:ext cx="5886450" cy="6801862"/>
          </a:xfrm>
          <a:prstGeom prst="rect">
            <a:avLst/>
          </a:prstGeom>
          <a:noFill/>
        </p:spPr>
        <p:txBody>
          <a:bodyPr wrap="square">
            <a:spAutoFit/>
          </a:bodyPr>
          <a:lstStyle/>
          <a:p>
            <a:r>
              <a:rPr lang="en-GB" sz="3200" dirty="0">
                <a:latin typeface="Comic Sans MS" panose="030F0702030302020204" pitchFamily="66" charset="0"/>
              </a:rPr>
              <a:t>With that, Will took a deep breath. He didn’t need to ask anyone else for help. Instead, he would use what he knew and what he had learned. He was no longer just a young wolf following the pack. He had grown in his own way, and it was time to trust his skills.</a:t>
            </a:r>
          </a:p>
          <a:p>
            <a:endParaRPr lang="en-GB" sz="3200" dirty="0">
              <a:latin typeface="Comic Sans MS" panose="030F0702030302020204" pitchFamily="66" charset="0"/>
            </a:endParaRPr>
          </a:p>
          <a:p>
            <a:r>
              <a:rPr lang="en-GB" sz="3200" dirty="0">
                <a:latin typeface="Comic Sans MS" panose="030F0702030302020204" pitchFamily="66" charset="0"/>
              </a:rPr>
              <a:t>Will decided to approach the deer slowly, using the wind to mask his scent. </a:t>
            </a:r>
          </a:p>
          <a:p>
            <a:endParaRPr lang="en-GB" sz="2000" dirty="0">
              <a:latin typeface="Comic Sans MS" panose="030F0702030302020204" pitchFamily="66" charset="0"/>
            </a:endParaRPr>
          </a:p>
        </p:txBody>
      </p:sp>
      <p:pic>
        <p:nvPicPr>
          <p:cNvPr id="2" name="Picture 1">
            <a:extLst>
              <a:ext uri="{FF2B5EF4-FFF2-40B4-BE49-F238E27FC236}">
                <a16:creationId xmlns:a16="http://schemas.microsoft.com/office/drawing/2014/main" id="{D749A462-8C9E-CFE6-9343-FEC4528670AA}"/>
              </a:ext>
            </a:extLst>
          </p:cNvPr>
          <p:cNvPicPr>
            <a:picLocks noChangeAspect="1"/>
          </p:cNvPicPr>
          <p:nvPr/>
        </p:nvPicPr>
        <p:blipFill>
          <a:blip r:embed="rId2"/>
          <a:stretch>
            <a:fillRect/>
          </a:stretch>
        </p:blipFill>
        <p:spPr>
          <a:xfrm>
            <a:off x="6611816" y="914400"/>
            <a:ext cx="5166945" cy="5240216"/>
          </a:xfrm>
          <a:prstGeom prst="rect">
            <a:avLst/>
          </a:prstGeom>
        </p:spPr>
      </p:pic>
    </p:spTree>
    <p:extLst>
      <p:ext uri="{BB962C8B-B14F-4D97-AF65-F5344CB8AC3E}">
        <p14:creationId xmlns:p14="http://schemas.microsoft.com/office/powerpoint/2010/main" val="264499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595E0-8D06-A552-A947-0064CA23F2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0FF443-1C45-204C-5A89-15A4D38D424E}"/>
              </a:ext>
            </a:extLst>
          </p:cNvPr>
          <p:cNvSpPr txBox="1"/>
          <p:nvPr/>
        </p:nvSpPr>
        <p:spPr>
          <a:xfrm>
            <a:off x="297180" y="194310"/>
            <a:ext cx="5886450" cy="9264075"/>
          </a:xfrm>
          <a:prstGeom prst="rect">
            <a:avLst/>
          </a:prstGeom>
          <a:noFill/>
        </p:spPr>
        <p:txBody>
          <a:bodyPr wrap="square">
            <a:spAutoFit/>
          </a:bodyPr>
          <a:lstStyle/>
          <a:p>
            <a:r>
              <a:rPr lang="en-GB" sz="3200" dirty="0">
                <a:latin typeface="Comic Sans MS" panose="030F0702030302020204" pitchFamily="66" charset="0"/>
              </a:rPr>
              <a:t>He crept through the grass, thinking about his every move. </a:t>
            </a:r>
          </a:p>
          <a:p>
            <a:endParaRPr lang="en-GB" sz="3200" dirty="0">
              <a:latin typeface="Comic Sans MS" panose="030F0702030302020204" pitchFamily="66" charset="0"/>
            </a:endParaRPr>
          </a:p>
          <a:p>
            <a:r>
              <a:rPr lang="en-GB" sz="3200" dirty="0">
                <a:latin typeface="Comic Sans MS" panose="030F0702030302020204" pitchFamily="66" charset="0"/>
              </a:rPr>
              <a:t>He knew he couldn’t outrun her, but he could outsmart her. </a:t>
            </a:r>
          </a:p>
          <a:p>
            <a:endParaRPr lang="en-GB" sz="3200" dirty="0">
              <a:latin typeface="Comic Sans MS" panose="030F0702030302020204" pitchFamily="66" charset="0"/>
            </a:endParaRPr>
          </a:p>
          <a:p>
            <a:r>
              <a:rPr lang="en-GB" sz="3200" dirty="0">
                <a:latin typeface="Comic Sans MS" panose="030F0702030302020204" pitchFamily="66" charset="0"/>
              </a:rPr>
              <a:t>He waited for the perfect moment, when the deer's guard was lowered, and then he sprinted forward with all the strength he had. </a:t>
            </a:r>
          </a:p>
          <a:p>
            <a:endParaRPr lang="en-GB" sz="3200" dirty="0">
              <a:latin typeface="Comic Sans MS" panose="030F0702030302020204" pitchFamily="66" charset="0"/>
            </a:endParaRPr>
          </a:p>
          <a:p>
            <a:endParaRPr lang="en-GB" sz="3200" dirty="0">
              <a:latin typeface="Comic Sans MS" panose="030F0702030302020204" pitchFamily="66" charset="0"/>
            </a:endParaRPr>
          </a:p>
          <a:p>
            <a:r>
              <a:rPr lang="en-GB" sz="3200" dirty="0">
                <a:latin typeface="Comic Sans MS" panose="030F0702030302020204" pitchFamily="66" charset="0"/>
              </a:rPr>
              <a:t>He leaped toward her, aiming for her hind</a:t>
            </a:r>
          </a:p>
          <a:p>
            <a:r>
              <a:rPr lang="en-GB" sz="3200" dirty="0">
                <a:latin typeface="Comic Sans MS" panose="030F0702030302020204" pitchFamily="66" charset="0"/>
              </a:rPr>
              <a:t>legs.</a:t>
            </a:r>
          </a:p>
        </p:txBody>
      </p:sp>
      <p:pic>
        <p:nvPicPr>
          <p:cNvPr id="2" name="Picture 1">
            <a:extLst>
              <a:ext uri="{FF2B5EF4-FFF2-40B4-BE49-F238E27FC236}">
                <a16:creationId xmlns:a16="http://schemas.microsoft.com/office/drawing/2014/main" id="{3F7F971A-3A6D-8799-9946-2A88FFB684FF}"/>
              </a:ext>
            </a:extLst>
          </p:cNvPr>
          <p:cNvPicPr>
            <a:picLocks noChangeAspect="1"/>
          </p:cNvPicPr>
          <p:nvPr/>
        </p:nvPicPr>
        <p:blipFill>
          <a:blip r:embed="rId2"/>
          <a:srcRect t="21880" r="-257"/>
          <a:stretch>
            <a:fillRect/>
          </a:stretch>
        </p:blipFill>
        <p:spPr>
          <a:xfrm>
            <a:off x="6951784" y="668215"/>
            <a:ext cx="4583724" cy="5357446"/>
          </a:xfrm>
          <a:prstGeom prst="rect">
            <a:avLst/>
          </a:prstGeom>
        </p:spPr>
      </p:pic>
    </p:spTree>
    <p:extLst>
      <p:ext uri="{BB962C8B-B14F-4D97-AF65-F5344CB8AC3E}">
        <p14:creationId xmlns:p14="http://schemas.microsoft.com/office/powerpoint/2010/main" val="2739536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C6F171-4040-B521-177B-0E45C8B74051}"/>
              </a:ext>
            </a:extLst>
          </p:cNvPr>
          <p:cNvSpPr txBox="1"/>
          <p:nvPr/>
        </p:nvSpPr>
        <p:spPr>
          <a:xfrm>
            <a:off x="537211" y="274321"/>
            <a:ext cx="6503669" cy="5509200"/>
          </a:xfrm>
          <a:prstGeom prst="rect">
            <a:avLst/>
          </a:prstGeom>
          <a:noFill/>
        </p:spPr>
        <p:txBody>
          <a:bodyPr wrap="square">
            <a:spAutoFit/>
          </a:bodyPr>
          <a:lstStyle/>
          <a:p>
            <a:r>
              <a:rPr lang="en-GB" sz="3200" dirty="0">
                <a:latin typeface="Comic Sans MS" panose="030F0702030302020204" pitchFamily="66" charset="0"/>
              </a:rPr>
              <a:t>For a moment, the deer panicked and tried to flee. </a:t>
            </a:r>
          </a:p>
          <a:p>
            <a:r>
              <a:rPr lang="en-GB" sz="3200" dirty="0">
                <a:latin typeface="Comic Sans MS" panose="030F0702030302020204" pitchFamily="66" charset="0"/>
              </a:rPr>
              <a:t>But Will’s leap was just enough to catch her off guard, and with a final burst of speed, he caught her by the leg. </a:t>
            </a:r>
          </a:p>
          <a:p>
            <a:endParaRPr lang="en-GB" sz="3200" dirty="0">
              <a:latin typeface="Comic Sans MS" panose="030F0702030302020204" pitchFamily="66" charset="0"/>
            </a:endParaRPr>
          </a:p>
          <a:p>
            <a:r>
              <a:rPr lang="en-GB" sz="3200" dirty="0">
                <a:latin typeface="Comic Sans MS" panose="030F0702030302020204" pitchFamily="66" charset="0"/>
              </a:rPr>
              <a:t>The chase was swift, and soon, the deer was caught. His heart pounded with the rush of success.</a:t>
            </a:r>
          </a:p>
        </p:txBody>
      </p:sp>
      <p:sp>
        <p:nvSpPr>
          <p:cNvPr id="7" name="Thought Bubble: Cloud 6">
            <a:extLst>
              <a:ext uri="{FF2B5EF4-FFF2-40B4-BE49-F238E27FC236}">
                <a16:creationId xmlns:a16="http://schemas.microsoft.com/office/drawing/2014/main" id="{CE72835D-1138-A3A2-7187-9BA47E3C2972}"/>
              </a:ext>
            </a:extLst>
          </p:cNvPr>
          <p:cNvSpPr/>
          <p:nvPr/>
        </p:nvSpPr>
        <p:spPr>
          <a:xfrm>
            <a:off x="7292340" y="377190"/>
            <a:ext cx="4663440" cy="2171700"/>
          </a:xfrm>
          <a:prstGeom prst="cloudCallout">
            <a:avLst>
              <a:gd name="adj1" fmla="val 244"/>
              <a:gd name="adj2" fmla="val 120300"/>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5F654EA-3818-DF2E-68AC-2353C47499D3}"/>
              </a:ext>
            </a:extLst>
          </p:cNvPr>
          <p:cNvSpPr txBox="1"/>
          <p:nvPr/>
        </p:nvSpPr>
        <p:spPr>
          <a:xfrm>
            <a:off x="7789545" y="788670"/>
            <a:ext cx="3669030" cy="923330"/>
          </a:xfrm>
          <a:prstGeom prst="rect">
            <a:avLst/>
          </a:prstGeom>
          <a:noFill/>
        </p:spPr>
        <p:txBody>
          <a:bodyPr wrap="square" rtlCol="0">
            <a:spAutoFit/>
          </a:bodyPr>
          <a:lstStyle/>
          <a:p>
            <a:r>
              <a:rPr lang="en-GB" dirty="0">
                <a:latin typeface="Comic Sans MS" panose="030F0702030302020204" pitchFamily="66" charset="0"/>
              </a:rPr>
              <a:t>I have done it on </a:t>
            </a:r>
            <a:r>
              <a:rPr lang="en-GB" dirty="0">
                <a:solidFill>
                  <a:srgbClr val="FF0000"/>
                </a:solidFill>
                <a:latin typeface="Comic Sans MS" panose="030F0702030302020204" pitchFamily="66" charset="0"/>
              </a:rPr>
              <a:t>my own, </a:t>
            </a:r>
            <a:r>
              <a:rPr lang="en-GB" dirty="0">
                <a:latin typeface="Comic Sans MS" panose="030F0702030302020204" pitchFamily="66" charset="0"/>
              </a:rPr>
              <a:t>using my instincts and the skills I have learned. </a:t>
            </a:r>
          </a:p>
        </p:txBody>
      </p:sp>
      <p:pic>
        <p:nvPicPr>
          <p:cNvPr id="2" name="Picture 1">
            <a:extLst>
              <a:ext uri="{FF2B5EF4-FFF2-40B4-BE49-F238E27FC236}">
                <a16:creationId xmlns:a16="http://schemas.microsoft.com/office/drawing/2014/main" id="{808A847C-AB8D-EE02-9DDF-CE3DBDD714A0}"/>
              </a:ext>
            </a:extLst>
          </p:cNvPr>
          <p:cNvPicPr>
            <a:picLocks noChangeAspect="1"/>
          </p:cNvPicPr>
          <p:nvPr/>
        </p:nvPicPr>
        <p:blipFill>
          <a:blip r:embed="rId2"/>
          <a:stretch>
            <a:fillRect/>
          </a:stretch>
        </p:blipFill>
        <p:spPr>
          <a:xfrm>
            <a:off x="8888142" y="3690641"/>
            <a:ext cx="2766647" cy="3059723"/>
          </a:xfrm>
          <a:prstGeom prst="rect">
            <a:avLst/>
          </a:prstGeom>
        </p:spPr>
      </p:pic>
    </p:spTree>
    <p:extLst>
      <p:ext uri="{BB962C8B-B14F-4D97-AF65-F5344CB8AC3E}">
        <p14:creationId xmlns:p14="http://schemas.microsoft.com/office/powerpoint/2010/main" val="3428731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F76C3-EA7E-CA88-CE37-A188EB7BE2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A79E730-469D-3C25-E38F-B9A932769391}"/>
              </a:ext>
            </a:extLst>
          </p:cNvPr>
          <p:cNvSpPr txBox="1"/>
          <p:nvPr/>
        </p:nvSpPr>
        <p:spPr>
          <a:xfrm>
            <a:off x="537211" y="274321"/>
            <a:ext cx="6503669" cy="5509200"/>
          </a:xfrm>
          <a:prstGeom prst="rect">
            <a:avLst/>
          </a:prstGeom>
          <a:noFill/>
        </p:spPr>
        <p:txBody>
          <a:bodyPr wrap="square">
            <a:spAutoFit/>
          </a:bodyPr>
          <a:lstStyle/>
          <a:p>
            <a:r>
              <a:rPr lang="en-GB" sz="3200" dirty="0">
                <a:latin typeface="Comic Sans MS" panose="030F0702030302020204" pitchFamily="66" charset="0"/>
              </a:rPr>
              <a:t>Will stood over his catch, panting heavily, a sense of pride swelling in his chest. </a:t>
            </a:r>
          </a:p>
          <a:p>
            <a:r>
              <a:rPr lang="en-GB" sz="3200" dirty="0">
                <a:solidFill>
                  <a:srgbClr val="FF0000"/>
                </a:solidFill>
                <a:latin typeface="Comic Sans MS" panose="030F0702030302020204" pitchFamily="66" charset="0"/>
              </a:rPr>
              <a:t>He had done it on his own, using his instincts and the skills he had learned. </a:t>
            </a:r>
          </a:p>
          <a:p>
            <a:endParaRPr lang="en-GB" sz="3200" dirty="0">
              <a:solidFill>
                <a:srgbClr val="FF0000"/>
              </a:solidFill>
              <a:latin typeface="Comic Sans MS" panose="030F0702030302020204" pitchFamily="66" charset="0"/>
            </a:endParaRPr>
          </a:p>
          <a:p>
            <a:r>
              <a:rPr lang="en-GB" sz="3200" dirty="0">
                <a:latin typeface="Comic Sans MS" panose="030F0702030302020204" pitchFamily="66" charset="0"/>
              </a:rPr>
              <a:t>He hadn’t needed to ask anyone for help after all.</a:t>
            </a:r>
          </a:p>
          <a:p>
            <a:endParaRPr lang="en-GB" sz="3200" dirty="0">
              <a:latin typeface="Comic Sans MS" panose="030F0702030302020204" pitchFamily="66" charset="0"/>
            </a:endParaRPr>
          </a:p>
          <a:p>
            <a:r>
              <a:rPr lang="en-GB" sz="3200" dirty="0">
                <a:latin typeface="Comic Sans MS" panose="030F0702030302020204" pitchFamily="66" charset="0"/>
              </a:rPr>
              <a:t>Will had shown </a:t>
            </a:r>
            <a:r>
              <a:rPr lang="en-GB" sz="3200" dirty="0">
                <a:solidFill>
                  <a:srgbClr val="00B050"/>
                </a:solidFill>
                <a:latin typeface="Comic Sans MS" panose="030F0702030302020204" pitchFamily="66" charset="0"/>
              </a:rPr>
              <a:t>independence</a:t>
            </a:r>
            <a:r>
              <a:rPr lang="en-GB" sz="3200" dirty="0">
                <a:solidFill>
                  <a:srgbClr val="FF0000"/>
                </a:solidFill>
                <a:latin typeface="Comic Sans MS" panose="030F0702030302020204" pitchFamily="66" charset="0"/>
              </a:rPr>
              <a:t>.</a:t>
            </a:r>
          </a:p>
        </p:txBody>
      </p:sp>
      <p:sp>
        <p:nvSpPr>
          <p:cNvPr id="7" name="Thought Bubble: Cloud 6">
            <a:extLst>
              <a:ext uri="{FF2B5EF4-FFF2-40B4-BE49-F238E27FC236}">
                <a16:creationId xmlns:a16="http://schemas.microsoft.com/office/drawing/2014/main" id="{6DF4D627-BC6E-B914-6E65-C6F15A81E7FC}"/>
              </a:ext>
            </a:extLst>
          </p:cNvPr>
          <p:cNvSpPr/>
          <p:nvPr/>
        </p:nvSpPr>
        <p:spPr>
          <a:xfrm>
            <a:off x="7292340" y="377190"/>
            <a:ext cx="4663440" cy="2171700"/>
          </a:xfrm>
          <a:prstGeom prst="cloudCallout">
            <a:avLst>
              <a:gd name="adj1" fmla="val 10551"/>
              <a:gd name="adj2" fmla="val 95469"/>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C4621875-0EB8-49DA-CEF2-F50A08723742}"/>
              </a:ext>
            </a:extLst>
          </p:cNvPr>
          <p:cNvSpPr txBox="1"/>
          <p:nvPr/>
        </p:nvSpPr>
        <p:spPr>
          <a:xfrm>
            <a:off x="7789545" y="788670"/>
            <a:ext cx="3669030" cy="923330"/>
          </a:xfrm>
          <a:prstGeom prst="rect">
            <a:avLst/>
          </a:prstGeom>
          <a:noFill/>
        </p:spPr>
        <p:txBody>
          <a:bodyPr wrap="square" rtlCol="0">
            <a:spAutoFit/>
          </a:bodyPr>
          <a:lstStyle/>
          <a:p>
            <a:r>
              <a:rPr lang="en-GB" dirty="0">
                <a:latin typeface="Comic Sans MS" panose="030F0702030302020204" pitchFamily="66" charset="0"/>
              </a:rPr>
              <a:t>I have done it on </a:t>
            </a:r>
            <a:r>
              <a:rPr lang="en-GB" dirty="0">
                <a:solidFill>
                  <a:srgbClr val="FF0000"/>
                </a:solidFill>
                <a:latin typeface="Comic Sans MS" panose="030F0702030302020204" pitchFamily="66" charset="0"/>
              </a:rPr>
              <a:t>my own, </a:t>
            </a:r>
            <a:r>
              <a:rPr lang="en-GB" dirty="0">
                <a:latin typeface="Comic Sans MS" panose="030F0702030302020204" pitchFamily="66" charset="0"/>
              </a:rPr>
              <a:t>using my instincts and the skills I have learned. </a:t>
            </a:r>
          </a:p>
        </p:txBody>
      </p:sp>
      <p:pic>
        <p:nvPicPr>
          <p:cNvPr id="2" name="Picture 1">
            <a:extLst>
              <a:ext uri="{FF2B5EF4-FFF2-40B4-BE49-F238E27FC236}">
                <a16:creationId xmlns:a16="http://schemas.microsoft.com/office/drawing/2014/main" id="{2B832BD0-AC14-8CB9-C50F-7D61B6D2871F}"/>
              </a:ext>
            </a:extLst>
          </p:cNvPr>
          <p:cNvPicPr>
            <a:picLocks noChangeAspect="1"/>
          </p:cNvPicPr>
          <p:nvPr/>
        </p:nvPicPr>
        <p:blipFill>
          <a:blip r:embed="rId2"/>
          <a:stretch>
            <a:fillRect/>
          </a:stretch>
        </p:blipFill>
        <p:spPr>
          <a:xfrm>
            <a:off x="8311662" y="3399693"/>
            <a:ext cx="3146913" cy="3479626"/>
          </a:xfrm>
          <a:prstGeom prst="rect">
            <a:avLst/>
          </a:prstGeom>
        </p:spPr>
      </p:pic>
    </p:spTree>
    <p:extLst>
      <p:ext uri="{BB962C8B-B14F-4D97-AF65-F5344CB8AC3E}">
        <p14:creationId xmlns:p14="http://schemas.microsoft.com/office/powerpoint/2010/main" val="356047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AB49E0-A2BF-4D4C-F68C-8F02CE8D90E6}"/>
              </a:ext>
            </a:extLst>
          </p:cNvPr>
          <p:cNvSpPr txBox="1"/>
          <p:nvPr/>
        </p:nvSpPr>
        <p:spPr>
          <a:xfrm>
            <a:off x="152397" y="304800"/>
            <a:ext cx="5580478" cy="5509200"/>
          </a:xfrm>
          <a:prstGeom prst="rect">
            <a:avLst/>
          </a:prstGeom>
          <a:noFill/>
        </p:spPr>
        <p:txBody>
          <a:bodyPr wrap="square">
            <a:spAutoFit/>
          </a:bodyPr>
          <a:lstStyle/>
          <a:p>
            <a:r>
              <a:rPr lang="en-GB" sz="3200" dirty="0">
                <a:latin typeface="Comic Sans MS" panose="030F0702030302020204" pitchFamily="66" charset="0"/>
              </a:rPr>
              <a:t>As he feasted, Will thought about what he had learned that day. </a:t>
            </a:r>
          </a:p>
          <a:p>
            <a:r>
              <a:rPr lang="en-GB" sz="3200" dirty="0">
                <a:latin typeface="Comic Sans MS" panose="030F0702030302020204" pitchFamily="66" charset="0"/>
              </a:rPr>
              <a:t>It wasn’t about asking for help when it was hard; it was about knowing when to trust in yourself, when to lean on the knowledge you have gained, and when to keep going even when things seemed impossible.</a:t>
            </a:r>
          </a:p>
        </p:txBody>
      </p:sp>
      <p:pic>
        <p:nvPicPr>
          <p:cNvPr id="5" name="Picture 4">
            <a:extLst>
              <a:ext uri="{FF2B5EF4-FFF2-40B4-BE49-F238E27FC236}">
                <a16:creationId xmlns:a16="http://schemas.microsoft.com/office/drawing/2014/main" id="{3BA31B5C-5E0C-8264-B5E9-705B137B0FFA}"/>
              </a:ext>
            </a:extLst>
          </p:cNvPr>
          <p:cNvPicPr>
            <a:picLocks noChangeAspect="1"/>
          </p:cNvPicPr>
          <p:nvPr/>
        </p:nvPicPr>
        <p:blipFill>
          <a:blip r:embed="rId2"/>
          <a:stretch>
            <a:fillRect/>
          </a:stretch>
        </p:blipFill>
        <p:spPr>
          <a:xfrm>
            <a:off x="6588369" y="582778"/>
            <a:ext cx="4888526" cy="5692444"/>
          </a:xfrm>
          <a:prstGeom prst="rect">
            <a:avLst/>
          </a:prstGeom>
        </p:spPr>
      </p:pic>
    </p:spTree>
    <p:extLst>
      <p:ext uri="{BB962C8B-B14F-4D97-AF65-F5344CB8AC3E}">
        <p14:creationId xmlns:p14="http://schemas.microsoft.com/office/powerpoint/2010/main" val="105550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6D776-0B3D-7E46-8879-395F69E041E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3D40AB-D288-6A4A-C23A-5041F8A4D2DB}"/>
              </a:ext>
            </a:extLst>
          </p:cNvPr>
          <p:cNvSpPr txBox="1"/>
          <p:nvPr/>
        </p:nvSpPr>
        <p:spPr>
          <a:xfrm>
            <a:off x="515522" y="644769"/>
            <a:ext cx="5580478" cy="4031873"/>
          </a:xfrm>
          <a:prstGeom prst="rect">
            <a:avLst/>
          </a:prstGeom>
          <a:noFill/>
        </p:spPr>
        <p:txBody>
          <a:bodyPr wrap="square">
            <a:spAutoFit/>
          </a:bodyPr>
          <a:lstStyle/>
          <a:p>
            <a:r>
              <a:rPr lang="en-GB" sz="3200" dirty="0">
                <a:latin typeface="Comic Sans MS" panose="030F0702030302020204" pitchFamily="66" charset="0"/>
              </a:rPr>
              <a:t>Will knew that he had taken one more step toward becoming the wolf he was meant to be—one that would face the world on his own terms. And that was something worth being proud of!</a:t>
            </a:r>
          </a:p>
        </p:txBody>
      </p:sp>
      <p:pic>
        <p:nvPicPr>
          <p:cNvPr id="5" name="Picture 4">
            <a:extLst>
              <a:ext uri="{FF2B5EF4-FFF2-40B4-BE49-F238E27FC236}">
                <a16:creationId xmlns:a16="http://schemas.microsoft.com/office/drawing/2014/main" id="{AC3B35FC-E10A-9F0C-D8D1-38B30713F5CA}"/>
              </a:ext>
            </a:extLst>
          </p:cNvPr>
          <p:cNvPicPr>
            <a:picLocks noChangeAspect="1"/>
          </p:cNvPicPr>
          <p:nvPr/>
        </p:nvPicPr>
        <p:blipFill>
          <a:blip r:embed="rId2"/>
          <a:stretch>
            <a:fillRect/>
          </a:stretch>
        </p:blipFill>
        <p:spPr>
          <a:xfrm>
            <a:off x="7162800" y="145648"/>
            <a:ext cx="4888526" cy="4359772"/>
          </a:xfrm>
          <a:prstGeom prst="rect">
            <a:avLst/>
          </a:prstGeom>
        </p:spPr>
      </p:pic>
    </p:spTree>
    <p:extLst>
      <p:ext uri="{BB962C8B-B14F-4D97-AF65-F5344CB8AC3E}">
        <p14:creationId xmlns:p14="http://schemas.microsoft.com/office/powerpoint/2010/main" val="1521251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F4DE03-CAF3-D2F5-6BCB-186726CDA2D8}"/>
              </a:ext>
            </a:extLst>
          </p:cNvPr>
          <p:cNvSpPr txBox="1"/>
          <p:nvPr/>
        </p:nvSpPr>
        <p:spPr>
          <a:xfrm>
            <a:off x="5303520" y="201500"/>
            <a:ext cx="6427470" cy="5539978"/>
          </a:xfrm>
          <a:prstGeom prst="rect">
            <a:avLst/>
          </a:prstGeom>
          <a:noFill/>
        </p:spPr>
        <p:txBody>
          <a:bodyPr wrap="square" rtlCol="0">
            <a:spAutoFit/>
          </a:bodyPr>
          <a:lstStyle/>
          <a:p>
            <a:pPr marL="285750" indent="-285750">
              <a:buFont typeface="Wingdings" panose="05000000000000000000" pitchFamily="2" charset="2"/>
              <a:buChar char="Ø"/>
            </a:pPr>
            <a:r>
              <a:rPr lang="en-GB" dirty="0">
                <a:latin typeface="Comic Sans MS" panose="030F0702030302020204" pitchFamily="66" charset="0"/>
              </a:rPr>
              <a:t>We need to focus and settle into learning quickly.</a:t>
            </a:r>
          </a:p>
          <a:p>
            <a:pPr marL="285750" indent="-285750">
              <a:buFont typeface="Wingdings" panose="05000000000000000000" pitchFamily="2" charset="2"/>
              <a:buChar char="Ø"/>
            </a:pPr>
            <a:endParaRPr lang="en-GB" dirty="0">
              <a:latin typeface="Comic Sans MS" panose="030F0702030302020204" pitchFamily="66" charset="0"/>
            </a:endParaRPr>
          </a:p>
          <a:p>
            <a:pPr marL="285750" indent="-285750">
              <a:buFont typeface="Wingdings" panose="05000000000000000000" pitchFamily="2" charset="2"/>
              <a:buChar char="Ø"/>
            </a:pPr>
            <a:r>
              <a:rPr lang="en-GB" dirty="0">
                <a:latin typeface="Comic Sans MS" panose="030F0702030302020204" pitchFamily="66" charset="0"/>
              </a:rPr>
              <a:t>We must not get distracted and focus on the task ahead.</a:t>
            </a:r>
          </a:p>
          <a:p>
            <a:endParaRPr lang="en-GB" dirty="0">
              <a:latin typeface="Comic Sans MS" panose="030F0702030302020204" pitchFamily="66" charset="0"/>
            </a:endParaRPr>
          </a:p>
          <a:p>
            <a:pPr marL="285750" indent="-285750">
              <a:buFont typeface="Wingdings" panose="05000000000000000000" pitchFamily="2" charset="2"/>
              <a:buChar char="Ø"/>
            </a:pPr>
            <a:r>
              <a:rPr lang="en-GB" dirty="0">
                <a:latin typeface="Comic Sans MS" panose="030F0702030302020204" pitchFamily="66" charset="0"/>
              </a:rPr>
              <a:t>We must use our initiative and think about what we can use to help us.</a:t>
            </a:r>
          </a:p>
          <a:p>
            <a:pPr marL="285750" indent="-285750">
              <a:buFont typeface="Wingdings" panose="05000000000000000000" pitchFamily="2" charset="2"/>
              <a:buChar char="Ø"/>
            </a:pPr>
            <a:endParaRPr lang="en-GB" dirty="0">
              <a:latin typeface="Comic Sans MS" panose="030F0702030302020204" pitchFamily="66" charset="0"/>
            </a:endParaRPr>
          </a:p>
          <a:p>
            <a:pPr marL="285750" indent="-285750">
              <a:buFont typeface="Wingdings" panose="05000000000000000000" pitchFamily="2" charset="2"/>
              <a:buChar char="Ø"/>
            </a:pPr>
            <a:r>
              <a:rPr lang="en-GB" dirty="0">
                <a:latin typeface="Comic Sans MS" panose="030F0702030302020204" pitchFamily="66" charset="0"/>
              </a:rPr>
              <a:t>We must have a positive mindset ; </a:t>
            </a:r>
            <a:r>
              <a:rPr lang="en-GB" dirty="0">
                <a:solidFill>
                  <a:srgbClr val="FF0000"/>
                </a:solidFill>
                <a:latin typeface="Comic Sans MS" panose="030F0702030302020204" pitchFamily="66" charset="0"/>
              </a:rPr>
              <a:t>I can do it, I will try</a:t>
            </a:r>
          </a:p>
          <a:p>
            <a:pPr marL="285750" indent="-285750">
              <a:buFont typeface="Wingdings" panose="05000000000000000000" pitchFamily="2" charset="2"/>
              <a:buChar char="Ø"/>
            </a:pPr>
            <a:endParaRPr lang="en-GB" dirty="0">
              <a:latin typeface="Comic Sans MS" panose="030F0702030302020204" pitchFamily="66" charset="0"/>
            </a:endParaRPr>
          </a:p>
          <a:p>
            <a:pPr marL="285750" indent="-285750">
              <a:buFont typeface="Wingdings" panose="05000000000000000000" pitchFamily="2" charset="2"/>
              <a:buChar char="Ø"/>
            </a:pPr>
            <a:r>
              <a:rPr lang="en-GB" dirty="0">
                <a:latin typeface="Comic Sans MS" panose="030F0702030302020204" pitchFamily="66" charset="0"/>
              </a:rPr>
              <a:t>We must listen well and focus so we know what to do and how to do it.</a:t>
            </a:r>
          </a:p>
          <a:p>
            <a:endParaRPr lang="en-GB" dirty="0">
              <a:latin typeface="Comic Sans MS" panose="030F0702030302020204" pitchFamily="66" charset="0"/>
            </a:endParaRPr>
          </a:p>
          <a:p>
            <a:pPr marL="285750" indent="-285750">
              <a:buFont typeface="Wingdings" panose="05000000000000000000" pitchFamily="2" charset="2"/>
              <a:buChar char="Ø"/>
            </a:pPr>
            <a:r>
              <a:rPr lang="en-GB" dirty="0">
                <a:latin typeface="Comic Sans MS" panose="030F0702030302020204" pitchFamily="66" charset="0"/>
              </a:rPr>
              <a:t>We can act on advice and feedback so that we can get better each time. </a:t>
            </a:r>
          </a:p>
          <a:p>
            <a:pPr marL="285750" indent="-285750">
              <a:buFont typeface="Wingdings" panose="05000000000000000000" pitchFamily="2" charset="2"/>
              <a:buChar char="Ø"/>
            </a:pPr>
            <a:endParaRPr lang="en-GB" dirty="0">
              <a:latin typeface="Comic Sans MS" panose="030F0702030302020204" pitchFamily="66" charset="0"/>
            </a:endParaRPr>
          </a:p>
          <a:p>
            <a:pPr marL="285750" indent="-285750">
              <a:buFont typeface="Wingdings" panose="05000000000000000000" pitchFamily="2" charset="2"/>
              <a:buChar char="Ø"/>
            </a:pPr>
            <a:r>
              <a:rPr lang="en-GB" dirty="0">
                <a:latin typeface="Comic Sans MS" panose="030F0702030302020204" pitchFamily="66" charset="0"/>
              </a:rPr>
              <a:t>We must practise things we find difficult.</a:t>
            </a:r>
          </a:p>
          <a:p>
            <a:pPr marL="285750" indent="-285750">
              <a:buFont typeface="Wingdings" panose="05000000000000000000" pitchFamily="2" charset="2"/>
              <a:buChar char="Ø"/>
            </a:pPr>
            <a:endParaRPr lang="en-GB" sz="1600" dirty="0">
              <a:latin typeface="Comic Sans MS" panose="030F0702030302020204" pitchFamily="66" charset="0"/>
            </a:endParaRPr>
          </a:p>
          <a:p>
            <a:pPr marL="285750" indent="-285750">
              <a:buFont typeface="Wingdings" panose="05000000000000000000" pitchFamily="2" charset="2"/>
              <a:buChar char="Ø"/>
            </a:pPr>
            <a:r>
              <a:rPr lang="en-GB" dirty="0">
                <a:latin typeface="Comic Sans MS" panose="030F0702030302020204" pitchFamily="66" charset="0"/>
              </a:rPr>
              <a:t>We must not give up!</a:t>
            </a:r>
          </a:p>
          <a:p>
            <a:pPr marL="285750" indent="-285750">
              <a:buFont typeface="Wingdings" panose="05000000000000000000" pitchFamily="2" charset="2"/>
              <a:buChar char="Ø"/>
            </a:pPr>
            <a:endParaRPr lang="en-GB" sz="1400" dirty="0">
              <a:latin typeface="Comic Sans MS" panose="030F0702030302020204" pitchFamily="66" charset="0"/>
            </a:endParaRPr>
          </a:p>
        </p:txBody>
      </p:sp>
      <p:sp>
        <p:nvSpPr>
          <p:cNvPr id="4" name="TextBox 3">
            <a:extLst>
              <a:ext uri="{FF2B5EF4-FFF2-40B4-BE49-F238E27FC236}">
                <a16:creationId xmlns:a16="http://schemas.microsoft.com/office/drawing/2014/main" id="{47D9B042-E004-282F-670C-65A3FA665563}"/>
              </a:ext>
            </a:extLst>
          </p:cNvPr>
          <p:cNvSpPr txBox="1"/>
          <p:nvPr/>
        </p:nvSpPr>
        <p:spPr>
          <a:xfrm>
            <a:off x="0" y="5064369"/>
            <a:ext cx="5303520" cy="830997"/>
          </a:xfrm>
          <a:prstGeom prst="rect">
            <a:avLst/>
          </a:prstGeom>
          <a:noFill/>
        </p:spPr>
        <p:txBody>
          <a:bodyPr wrap="square" rtlCol="0">
            <a:spAutoFit/>
          </a:bodyPr>
          <a:lstStyle/>
          <a:p>
            <a:r>
              <a:rPr lang="en-GB" sz="2400" dirty="0">
                <a:solidFill>
                  <a:srgbClr val="00B050"/>
                </a:solidFill>
                <a:latin typeface="Comic Sans MS" panose="030F0702030302020204" pitchFamily="66" charset="0"/>
              </a:rPr>
              <a:t>How can we be independent like </a:t>
            </a:r>
          </a:p>
          <a:p>
            <a:r>
              <a:rPr lang="en-GB" sz="2400" dirty="0">
                <a:solidFill>
                  <a:srgbClr val="00B050"/>
                </a:solidFill>
                <a:latin typeface="Comic Sans MS" panose="030F0702030302020204" pitchFamily="66" charset="0"/>
              </a:rPr>
              <a:t>Will the wolf?</a:t>
            </a:r>
          </a:p>
        </p:txBody>
      </p:sp>
      <p:pic>
        <p:nvPicPr>
          <p:cNvPr id="6" name="Picture 5">
            <a:extLst>
              <a:ext uri="{FF2B5EF4-FFF2-40B4-BE49-F238E27FC236}">
                <a16:creationId xmlns:a16="http://schemas.microsoft.com/office/drawing/2014/main" id="{4BD66593-112C-7EED-8DC6-8A5E9478FC9C}"/>
              </a:ext>
            </a:extLst>
          </p:cNvPr>
          <p:cNvPicPr>
            <a:picLocks noChangeAspect="1"/>
          </p:cNvPicPr>
          <p:nvPr/>
        </p:nvPicPr>
        <p:blipFill>
          <a:blip r:embed="rId3"/>
          <a:stretch>
            <a:fillRect/>
          </a:stretch>
        </p:blipFill>
        <p:spPr>
          <a:xfrm>
            <a:off x="461010" y="294054"/>
            <a:ext cx="4498731" cy="4020038"/>
          </a:xfrm>
          <a:prstGeom prst="rect">
            <a:avLst/>
          </a:prstGeom>
        </p:spPr>
      </p:pic>
    </p:spTree>
    <p:extLst>
      <p:ext uri="{BB962C8B-B14F-4D97-AF65-F5344CB8AC3E}">
        <p14:creationId xmlns:p14="http://schemas.microsoft.com/office/powerpoint/2010/main" val="408890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C7DAB9-5956-0667-87CE-2B5BD4B30845}"/>
              </a:ext>
            </a:extLst>
          </p:cNvPr>
          <p:cNvSpPr txBox="1"/>
          <p:nvPr/>
        </p:nvSpPr>
        <p:spPr>
          <a:xfrm>
            <a:off x="488632" y="339775"/>
            <a:ext cx="6123183" cy="3539430"/>
          </a:xfrm>
          <a:prstGeom prst="rect">
            <a:avLst/>
          </a:prstGeom>
          <a:noFill/>
        </p:spPr>
        <p:txBody>
          <a:bodyPr wrap="square">
            <a:spAutoFit/>
          </a:bodyPr>
          <a:lstStyle/>
          <a:p>
            <a:r>
              <a:rPr lang="en-GB" sz="3200" dirty="0">
                <a:latin typeface="Comic Sans MS" panose="030F0702030302020204" pitchFamily="66" charset="0"/>
              </a:rPr>
              <a:t>Once, in a vast forest nestled between towering mountains, there lived a young wolf named Will</a:t>
            </a:r>
            <a:r>
              <a:rPr lang="en-GB" sz="3200" dirty="0"/>
              <a:t>. </a:t>
            </a:r>
          </a:p>
          <a:p>
            <a:r>
              <a:rPr lang="en-GB" sz="3200" dirty="0">
                <a:latin typeface="Comic Sans MS" panose="030F0702030302020204" pitchFamily="66" charset="0"/>
              </a:rPr>
              <a:t>He had a sleek coat of silvery fur, his eyes gleaming with curiosity and ambition. </a:t>
            </a:r>
          </a:p>
        </p:txBody>
      </p:sp>
      <p:pic>
        <p:nvPicPr>
          <p:cNvPr id="2" name="Picture 1" descr="Generated image">
            <a:extLst>
              <a:ext uri="{FF2B5EF4-FFF2-40B4-BE49-F238E27FC236}">
                <a16:creationId xmlns:a16="http://schemas.microsoft.com/office/drawing/2014/main" id="{65F8A04D-DFF1-C516-A458-816A61008265}"/>
              </a:ext>
            </a:extLst>
          </p:cNvPr>
          <p:cNvPicPr>
            <a:picLocks noChangeAspect="1"/>
          </p:cNvPicPr>
          <p:nvPr/>
        </p:nvPicPr>
        <p:blipFill>
          <a:blip r:embed="rId2"/>
          <a:stretch>
            <a:fillRect/>
          </a:stretch>
        </p:blipFill>
        <p:spPr>
          <a:xfrm>
            <a:off x="7620199" y="339775"/>
            <a:ext cx="4083169" cy="4572000"/>
          </a:xfrm>
          <a:prstGeom prst="rect">
            <a:avLst/>
          </a:prstGeom>
        </p:spPr>
      </p:pic>
    </p:spTree>
    <p:extLst>
      <p:ext uri="{BB962C8B-B14F-4D97-AF65-F5344CB8AC3E}">
        <p14:creationId xmlns:p14="http://schemas.microsoft.com/office/powerpoint/2010/main" val="13044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CA861-9ABD-F102-E7E9-28535A0A07F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20DEE34-A2EF-A91F-12C3-74F868A6598F}"/>
              </a:ext>
            </a:extLst>
          </p:cNvPr>
          <p:cNvSpPr txBox="1"/>
          <p:nvPr/>
        </p:nvSpPr>
        <p:spPr>
          <a:xfrm>
            <a:off x="488633" y="339775"/>
            <a:ext cx="5103276" cy="3539430"/>
          </a:xfrm>
          <a:prstGeom prst="rect">
            <a:avLst/>
          </a:prstGeom>
          <a:noFill/>
        </p:spPr>
        <p:txBody>
          <a:bodyPr wrap="square">
            <a:spAutoFit/>
          </a:bodyPr>
          <a:lstStyle/>
          <a:p>
            <a:r>
              <a:rPr lang="en-GB" sz="3200" dirty="0">
                <a:latin typeface="Comic Sans MS" panose="030F0702030302020204" pitchFamily="66" charset="0"/>
              </a:rPr>
              <a:t>Will had grown up in a large, helpful pack of wolves where he was taught everything a wolf needed to know: how to run, how to hunt, and how to survive in the wild.</a:t>
            </a:r>
            <a:endParaRPr lang="en-GB" sz="2000" dirty="0">
              <a:latin typeface="Comic Sans MS" panose="030F0702030302020204" pitchFamily="66" charset="0"/>
            </a:endParaRPr>
          </a:p>
        </p:txBody>
      </p:sp>
      <p:pic>
        <p:nvPicPr>
          <p:cNvPr id="2" name="Picture 1" descr="A wolf in a forest&#10;&#10;AI-generated content may be incorrect.">
            <a:extLst>
              <a:ext uri="{FF2B5EF4-FFF2-40B4-BE49-F238E27FC236}">
                <a16:creationId xmlns:a16="http://schemas.microsoft.com/office/drawing/2014/main" id="{E64F1A0C-95D4-9618-F555-2173A385C765}"/>
              </a:ext>
            </a:extLst>
          </p:cNvPr>
          <p:cNvPicPr>
            <a:picLocks noChangeAspect="1"/>
          </p:cNvPicPr>
          <p:nvPr/>
        </p:nvPicPr>
        <p:blipFill>
          <a:blip r:embed="rId2"/>
          <a:stretch>
            <a:fillRect/>
          </a:stretch>
        </p:blipFill>
        <p:spPr>
          <a:xfrm>
            <a:off x="6002215" y="832338"/>
            <a:ext cx="5226502" cy="5738115"/>
          </a:xfrm>
          <a:prstGeom prst="rect">
            <a:avLst/>
          </a:prstGeom>
        </p:spPr>
      </p:pic>
    </p:spTree>
    <p:extLst>
      <p:ext uri="{BB962C8B-B14F-4D97-AF65-F5344CB8AC3E}">
        <p14:creationId xmlns:p14="http://schemas.microsoft.com/office/powerpoint/2010/main" val="1974985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A62A3A-1AAB-377D-E10C-ECFA5D242F39}"/>
              </a:ext>
            </a:extLst>
          </p:cNvPr>
          <p:cNvPicPr>
            <a:picLocks noChangeAspect="1"/>
          </p:cNvPicPr>
          <p:nvPr/>
        </p:nvPicPr>
        <p:blipFill>
          <a:blip r:embed="rId2"/>
          <a:stretch>
            <a:fillRect/>
          </a:stretch>
        </p:blipFill>
        <p:spPr>
          <a:xfrm>
            <a:off x="445771" y="350521"/>
            <a:ext cx="3982296" cy="5919650"/>
          </a:xfrm>
          <a:prstGeom prst="rect">
            <a:avLst/>
          </a:prstGeom>
        </p:spPr>
      </p:pic>
      <p:sp>
        <p:nvSpPr>
          <p:cNvPr id="4" name="TextBox 3">
            <a:extLst>
              <a:ext uri="{FF2B5EF4-FFF2-40B4-BE49-F238E27FC236}">
                <a16:creationId xmlns:a16="http://schemas.microsoft.com/office/drawing/2014/main" id="{F366A4D0-8BD4-D6EA-6510-20E557E86C9B}"/>
              </a:ext>
            </a:extLst>
          </p:cNvPr>
          <p:cNvSpPr txBox="1"/>
          <p:nvPr/>
        </p:nvSpPr>
        <p:spPr>
          <a:xfrm>
            <a:off x="4617720" y="488365"/>
            <a:ext cx="7326630" cy="5509200"/>
          </a:xfrm>
          <a:prstGeom prst="rect">
            <a:avLst/>
          </a:prstGeom>
          <a:noFill/>
        </p:spPr>
        <p:txBody>
          <a:bodyPr wrap="square">
            <a:spAutoFit/>
          </a:bodyPr>
          <a:lstStyle/>
          <a:p>
            <a:r>
              <a:rPr lang="en-GB" sz="3200" dirty="0">
                <a:latin typeface="Comic Sans MS" panose="030F0702030302020204" pitchFamily="66" charset="0"/>
              </a:rPr>
              <a:t>But now Will was facing something new. </a:t>
            </a:r>
          </a:p>
          <a:p>
            <a:r>
              <a:rPr lang="en-GB" sz="3200" dirty="0">
                <a:latin typeface="Comic Sans MS" panose="030F0702030302020204" pitchFamily="66" charset="0"/>
              </a:rPr>
              <a:t>It was the first time he was being  sent out alone to catch his own food </a:t>
            </a:r>
            <a:r>
              <a:rPr lang="en-GB" sz="3200" dirty="0">
                <a:solidFill>
                  <a:srgbClr val="00B050"/>
                </a:solidFill>
                <a:latin typeface="Comic Sans MS" panose="030F0702030302020204" pitchFamily="66" charset="0"/>
              </a:rPr>
              <a:t>independently</a:t>
            </a:r>
            <a:r>
              <a:rPr lang="en-GB" sz="3200" dirty="0">
                <a:latin typeface="Comic Sans MS" panose="030F0702030302020204" pitchFamily="66" charset="0"/>
              </a:rPr>
              <a:t>.</a:t>
            </a:r>
            <a:r>
              <a:rPr lang="en-GB" sz="3200" dirty="0">
                <a:effectLst/>
                <a:latin typeface="Comic Sans MS" panose="030F0702030302020204" pitchFamily="66" charset="0"/>
                <a:ea typeface="Times New Roman" panose="02020603050405020304" pitchFamily="18" charset="0"/>
              </a:rPr>
              <a:t> </a:t>
            </a:r>
          </a:p>
          <a:p>
            <a:endParaRPr lang="en-GB" sz="3200" dirty="0">
              <a:effectLst/>
              <a:latin typeface="Comic Sans MS" panose="030F0702030302020204" pitchFamily="66" charset="0"/>
              <a:ea typeface="Times New Roman" panose="02020603050405020304" pitchFamily="18" charset="0"/>
            </a:endParaRPr>
          </a:p>
          <a:p>
            <a:r>
              <a:rPr lang="en-GB" sz="3200" dirty="0">
                <a:effectLst/>
                <a:latin typeface="Comic Sans MS" panose="030F0702030302020204" pitchFamily="66" charset="0"/>
                <a:ea typeface="Times New Roman" panose="02020603050405020304" pitchFamily="18" charset="0"/>
              </a:rPr>
              <a:t>The pack had been busy hunting in groups for days, but now, they were taking a break, and Will was given the responsibility to catch something for himself. </a:t>
            </a:r>
            <a:endParaRPr lang="en-GB" sz="3200" dirty="0">
              <a:latin typeface="Comic Sans MS" panose="030F0702030302020204" pitchFamily="66" charset="0"/>
            </a:endParaRPr>
          </a:p>
        </p:txBody>
      </p:sp>
    </p:spTree>
    <p:extLst>
      <p:ext uri="{BB962C8B-B14F-4D97-AF65-F5344CB8AC3E}">
        <p14:creationId xmlns:p14="http://schemas.microsoft.com/office/powerpoint/2010/main" val="3562468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C1E107-1100-604F-3075-3EC143ECE55D}"/>
              </a:ext>
            </a:extLst>
          </p:cNvPr>
          <p:cNvSpPr txBox="1"/>
          <p:nvPr/>
        </p:nvSpPr>
        <p:spPr>
          <a:xfrm>
            <a:off x="5370285" y="377190"/>
            <a:ext cx="6574971" cy="5016758"/>
          </a:xfrm>
          <a:prstGeom prst="rect">
            <a:avLst/>
          </a:prstGeom>
          <a:noFill/>
        </p:spPr>
        <p:txBody>
          <a:bodyPr wrap="square">
            <a:spAutoFit/>
          </a:bodyPr>
          <a:lstStyle/>
          <a:p>
            <a:r>
              <a:rPr lang="en-GB" sz="3200" dirty="0">
                <a:latin typeface="Comic Sans MS" panose="030F0702030302020204" pitchFamily="66" charset="0"/>
              </a:rPr>
              <a:t>The elder wolves had told him it was time for Will to prove his skills and </a:t>
            </a:r>
            <a:r>
              <a:rPr lang="en-GB" sz="3200" dirty="0">
                <a:solidFill>
                  <a:srgbClr val="00B050"/>
                </a:solidFill>
                <a:latin typeface="Comic Sans MS" panose="030F0702030302020204" pitchFamily="66" charset="0"/>
              </a:rPr>
              <a:t>independence</a:t>
            </a:r>
            <a:r>
              <a:rPr lang="en-GB" sz="3200" dirty="0">
                <a:latin typeface="Comic Sans MS" panose="030F0702030302020204" pitchFamily="66" charset="0"/>
              </a:rPr>
              <a:t>. </a:t>
            </a:r>
          </a:p>
          <a:p>
            <a:endParaRPr lang="en-GB" sz="3200" dirty="0">
              <a:latin typeface="Comic Sans MS" panose="030F0702030302020204" pitchFamily="66" charset="0"/>
            </a:endParaRPr>
          </a:p>
          <a:p>
            <a:r>
              <a:rPr lang="en-GB" sz="3200" dirty="0">
                <a:latin typeface="Comic Sans MS" panose="030F0702030302020204" pitchFamily="66" charset="0"/>
              </a:rPr>
              <a:t>"You are strong and capable, Will," his mother had said with a proud smile.</a:t>
            </a:r>
          </a:p>
          <a:p>
            <a:endParaRPr lang="en-GB" sz="3200" dirty="0">
              <a:latin typeface="Comic Sans MS" panose="030F0702030302020204" pitchFamily="66" charset="0"/>
            </a:endParaRPr>
          </a:p>
          <a:p>
            <a:r>
              <a:rPr lang="en-GB" sz="3200" dirty="0">
                <a:latin typeface="Comic Sans MS" panose="030F0702030302020204" pitchFamily="66" charset="0"/>
              </a:rPr>
              <a:t>"You just have to </a:t>
            </a:r>
            <a:r>
              <a:rPr lang="en-GB" sz="3200" dirty="0">
                <a:solidFill>
                  <a:srgbClr val="00B050"/>
                </a:solidFill>
                <a:latin typeface="Comic Sans MS" panose="030F0702030302020204" pitchFamily="66" charset="0"/>
              </a:rPr>
              <a:t>trust</a:t>
            </a:r>
            <a:r>
              <a:rPr lang="en-GB" sz="3200" dirty="0">
                <a:latin typeface="Comic Sans MS" panose="030F0702030302020204" pitchFamily="66" charset="0"/>
              </a:rPr>
              <a:t> yourself and </a:t>
            </a:r>
            <a:r>
              <a:rPr lang="en-GB" sz="3200" dirty="0">
                <a:solidFill>
                  <a:srgbClr val="00B050"/>
                </a:solidFill>
                <a:latin typeface="Comic Sans MS" panose="030F0702030302020204" pitchFamily="66" charset="0"/>
              </a:rPr>
              <a:t>try."</a:t>
            </a:r>
          </a:p>
        </p:txBody>
      </p:sp>
      <p:pic>
        <p:nvPicPr>
          <p:cNvPr id="4" name="Picture 3">
            <a:extLst>
              <a:ext uri="{FF2B5EF4-FFF2-40B4-BE49-F238E27FC236}">
                <a16:creationId xmlns:a16="http://schemas.microsoft.com/office/drawing/2014/main" id="{491D4ED8-829E-059C-95AA-0E8289806A8B}"/>
              </a:ext>
            </a:extLst>
          </p:cNvPr>
          <p:cNvPicPr>
            <a:picLocks noChangeAspect="1"/>
          </p:cNvPicPr>
          <p:nvPr/>
        </p:nvPicPr>
        <p:blipFill>
          <a:blip r:embed="rId2"/>
          <a:stretch>
            <a:fillRect/>
          </a:stretch>
        </p:blipFill>
        <p:spPr>
          <a:xfrm>
            <a:off x="808365" y="377190"/>
            <a:ext cx="3767445" cy="5862942"/>
          </a:xfrm>
          <a:prstGeom prst="rect">
            <a:avLst/>
          </a:prstGeom>
        </p:spPr>
      </p:pic>
    </p:spTree>
    <p:extLst>
      <p:ext uri="{BB962C8B-B14F-4D97-AF65-F5344CB8AC3E}">
        <p14:creationId xmlns:p14="http://schemas.microsoft.com/office/powerpoint/2010/main" val="3633208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E7199D-78C4-97F6-FC80-0F1548DFE71C}"/>
              </a:ext>
            </a:extLst>
          </p:cNvPr>
          <p:cNvSpPr txBox="1"/>
          <p:nvPr/>
        </p:nvSpPr>
        <p:spPr>
          <a:xfrm>
            <a:off x="176495" y="308610"/>
            <a:ext cx="6447043" cy="6494085"/>
          </a:xfrm>
          <a:prstGeom prst="rect">
            <a:avLst/>
          </a:prstGeom>
          <a:noFill/>
        </p:spPr>
        <p:txBody>
          <a:bodyPr wrap="square" rtlCol="0">
            <a:spAutoFit/>
          </a:bodyPr>
          <a:lstStyle/>
          <a:p>
            <a:r>
              <a:rPr lang="en-GB" sz="3200" dirty="0">
                <a:latin typeface="Comic Sans MS" panose="030F0702030302020204" pitchFamily="66" charset="0"/>
              </a:rPr>
              <a:t>With determination, Will padded through the forest, his paws light against the earth. </a:t>
            </a:r>
          </a:p>
          <a:p>
            <a:r>
              <a:rPr lang="en-GB" sz="3200" dirty="0">
                <a:latin typeface="Comic Sans MS" panose="030F0702030302020204" pitchFamily="66" charset="0"/>
              </a:rPr>
              <a:t>The trees whispered above him, and the air smelled of fresh pine and damp soil. </a:t>
            </a:r>
          </a:p>
          <a:p>
            <a:r>
              <a:rPr lang="en-GB" sz="3200" dirty="0">
                <a:latin typeface="Comic Sans MS" panose="030F0702030302020204" pitchFamily="66" charset="0"/>
              </a:rPr>
              <a:t>He sniffed around, trying to catch the scent of prey. His sharp nose detected something—a faint trace of rabbit nearby. His heart raced with excitement. This is it, he thought, </a:t>
            </a:r>
            <a:r>
              <a:rPr lang="en-GB" sz="3200" dirty="0">
                <a:solidFill>
                  <a:srgbClr val="FF0000"/>
                </a:solidFill>
                <a:latin typeface="Comic Sans MS" panose="030F0702030302020204" pitchFamily="66" charset="0"/>
              </a:rPr>
              <a:t>I can do this!</a:t>
            </a:r>
          </a:p>
        </p:txBody>
      </p:sp>
      <p:pic>
        <p:nvPicPr>
          <p:cNvPr id="3" name="Picture 2">
            <a:extLst>
              <a:ext uri="{FF2B5EF4-FFF2-40B4-BE49-F238E27FC236}">
                <a16:creationId xmlns:a16="http://schemas.microsoft.com/office/drawing/2014/main" id="{900AB7EA-8137-94C9-071E-C4CE7F5BE0C6}"/>
              </a:ext>
            </a:extLst>
          </p:cNvPr>
          <p:cNvPicPr>
            <a:picLocks noChangeAspect="1"/>
          </p:cNvPicPr>
          <p:nvPr/>
        </p:nvPicPr>
        <p:blipFill>
          <a:blip r:embed="rId2"/>
          <a:stretch>
            <a:fillRect/>
          </a:stretch>
        </p:blipFill>
        <p:spPr>
          <a:xfrm>
            <a:off x="7432786" y="231635"/>
            <a:ext cx="4112687" cy="3324017"/>
          </a:xfrm>
          <a:prstGeom prst="rect">
            <a:avLst/>
          </a:prstGeom>
        </p:spPr>
      </p:pic>
      <p:pic>
        <p:nvPicPr>
          <p:cNvPr id="4" name="Picture 3">
            <a:extLst>
              <a:ext uri="{FF2B5EF4-FFF2-40B4-BE49-F238E27FC236}">
                <a16:creationId xmlns:a16="http://schemas.microsoft.com/office/drawing/2014/main" id="{F1499DC6-1C01-0B76-0B38-564A4E3A1ED1}"/>
              </a:ext>
            </a:extLst>
          </p:cNvPr>
          <p:cNvPicPr>
            <a:picLocks noChangeAspect="1"/>
          </p:cNvPicPr>
          <p:nvPr/>
        </p:nvPicPr>
        <p:blipFill>
          <a:blip r:embed="rId3"/>
          <a:stretch>
            <a:fillRect/>
          </a:stretch>
        </p:blipFill>
        <p:spPr>
          <a:xfrm>
            <a:off x="7174523" y="3835393"/>
            <a:ext cx="4840982" cy="2790972"/>
          </a:xfrm>
          <a:prstGeom prst="rect">
            <a:avLst/>
          </a:prstGeom>
        </p:spPr>
      </p:pic>
    </p:spTree>
    <p:extLst>
      <p:ext uri="{BB962C8B-B14F-4D97-AF65-F5344CB8AC3E}">
        <p14:creationId xmlns:p14="http://schemas.microsoft.com/office/powerpoint/2010/main" val="1904407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DE8F8C-A763-F634-8B85-717D2DDE13E3}"/>
              </a:ext>
            </a:extLst>
          </p:cNvPr>
          <p:cNvSpPr txBox="1"/>
          <p:nvPr/>
        </p:nvSpPr>
        <p:spPr>
          <a:xfrm>
            <a:off x="5134707" y="309181"/>
            <a:ext cx="6940061" cy="5509200"/>
          </a:xfrm>
          <a:prstGeom prst="rect">
            <a:avLst/>
          </a:prstGeom>
          <a:noFill/>
        </p:spPr>
        <p:txBody>
          <a:bodyPr wrap="square" rtlCol="0">
            <a:spAutoFit/>
          </a:bodyPr>
          <a:lstStyle/>
          <a:p>
            <a:r>
              <a:rPr lang="en-GB" sz="3200" dirty="0">
                <a:latin typeface="Comic Sans MS" panose="030F0702030302020204" pitchFamily="66" charset="0"/>
              </a:rPr>
              <a:t>Will crept through the grass, staying low to the ground, his tummy tensed with expectation. </a:t>
            </a:r>
          </a:p>
          <a:p>
            <a:endParaRPr lang="en-GB" sz="3200" dirty="0">
              <a:latin typeface="Comic Sans MS" panose="030F0702030302020204" pitchFamily="66" charset="0"/>
            </a:endParaRPr>
          </a:p>
          <a:p>
            <a:r>
              <a:rPr lang="en-GB" sz="3200" dirty="0">
                <a:latin typeface="Comic Sans MS" panose="030F0702030302020204" pitchFamily="66" charset="0"/>
              </a:rPr>
              <a:t>His eyes searched for every movement, every rustle. </a:t>
            </a:r>
          </a:p>
          <a:p>
            <a:endParaRPr lang="en-GB" sz="3200" dirty="0">
              <a:latin typeface="Comic Sans MS" panose="030F0702030302020204" pitchFamily="66" charset="0"/>
            </a:endParaRPr>
          </a:p>
          <a:p>
            <a:r>
              <a:rPr lang="en-GB" sz="3200" dirty="0">
                <a:latin typeface="Comic Sans MS" panose="030F0702030302020204" pitchFamily="66" charset="0"/>
              </a:rPr>
              <a:t>But no matter how carefully he approached, the rabbit always seemed to move just out of his reach.</a:t>
            </a:r>
          </a:p>
        </p:txBody>
      </p:sp>
      <p:pic>
        <p:nvPicPr>
          <p:cNvPr id="4" name="Picture 3" descr="A wolf chasing a rabbit&#10;&#10;AI-generated content may be incorrect.">
            <a:extLst>
              <a:ext uri="{FF2B5EF4-FFF2-40B4-BE49-F238E27FC236}">
                <a16:creationId xmlns:a16="http://schemas.microsoft.com/office/drawing/2014/main" id="{FA049A73-D73A-797C-6E75-69496BDB9661}"/>
              </a:ext>
            </a:extLst>
          </p:cNvPr>
          <p:cNvPicPr>
            <a:picLocks noChangeAspect="1"/>
          </p:cNvPicPr>
          <p:nvPr/>
        </p:nvPicPr>
        <p:blipFill>
          <a:blip r:embed="rId2"/>
          <a:stretch>
            <a:fillRect/>
          </a:stretch>
        </p:blipFill>
        <p:spPr>
          <a:xfrm>
            <a:off x="488830" y="158150"/>
            <a:ext cx="4370717" cy="6556076"/>
          </a:xfrm>
          <a:prstGeom prst="rect">
            <a:avLst/>
          </a:prstGeom>
        </p:spPr>
      </p:pic>
    </p:spTree>
    <p:extLst>
      <p:ext uri="{BB962C8B-B14F-4D97-AF65-F5344CB8AC3E}">
        <p14:creationId xmlns:p14="http://schemas.microsoft.com/office/powerpoint/2010/main" val="2466550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8C229-7CD9-3A61-94AC-3DD0D7F2C7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CB8B349-58AB-EC84-9207-651F439A8BC0}"/>
              </a:ext>
            </a:extLst>
          </p:cNvPr>
          <p:cNvSpPr txBox="1"/>
          <p:nvPr/>
        </p:nvSpPr>
        <p:spPr>
          <a:xfrm>
            <a:off x="388620" y="354330"/>
            <a:ext cx="11384280" cy="3108543"/>
          </a:xfrm>
          <a:prstGeom prst="rect">
            <a:avLst/>
          </a:prstGeom>
          <a:noFill/>
        </p:spPr>
        <p:txBody>
          <a:bodyPr wrap="square" rtlCol="0">
            <a:spAutoFit/>
          </a:bodyPr>
          <a:lstStyle/>
          <a:p>
            <a:r>
              <a:rPr lang="en-GB" sz="2800" dirty="0">
                <a:latin typeface="Comic Sans MS" panose="030F0702030302020204" pitchFamily="66" charset="0"/>
              </a:rPr>
              <a:t>Minutes turned into hours, and Will's stomach began to growl. </a:t>
            </a:r>
          </a:p>
          <a:p>
            <a:endParaRPr lang="en-GB" sz="2800" dirty="0">
              <a:latin typeface="Comic Sans MS" panose="030F0702030302020204" pitchFamily="66" charset="0"/>
            </a:endParaRPr>
          </a:p>
          <a:p>
            <a:r>
              <a:rPr lang="en-GB" sz="2800" dirty="0">
                <a:latin typeface="Comic Sans MS" panose="030F0702030302020204" pitchFamily="66" charset="0"/>
              </a:rPr>
              <a:t>The day grew warmer, and Will felt exhausted. The thought of asking for help crept into his mind. Maybe if I went back to the pack... Maybe I could ask someone to come with me, he thought. I’ve always had help before. It’s not wrong to ask.</a:t>
            </a:r>
          </a:p>
          <a:p>
            <a:endParaRPr lang="en-GB" sz="2800" dirty="0">
              <a:latin typeface="Comic Sans MS" panose="030F0702030302020204" pitchFamily="66" charset="0"/>
            </a:endParaRPr>
          </a:p>
        </p:txBody>
      </p:sp>
      <p:sp>
        <p:nvSpPr>
          <p:cNvPr id="4" name="Thought Bubble: Cloud 3">
            <a:extLst>
              <a:ext uri="{FF2B5EF4-FFF2-40B4-BE49-F238E27FC236}">
                <a16:creationId xmlns:a16="http://schemas.microsoft.com/office/drawing/2014/main" id="{3F2C68D7-1200-829E-1959-24347291EDBC}"/>
              </a:ext>
            </a:extLst>
          </p:cNvPr>
          <p:cNvSpPr/>
          <p:nvPr/>
        </p:nvSpPr>
        <p:spPr>
          <a:xfrm>
            <a:off x="4880646" y="3280408"/>
            <a:ext cx="6103620" cy="2491740"/>
          </a:xfrm>
          <a:prstGeom prst="cloudCallout">
            <a:avLst>
              <a:gd name="adj1" fmla="val -80737"/>
              <a:gd name="adj2" fmla="val -5461"/>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B429453E-265C-660A-262F-C2578D570046}"/>
              </a:ext>
            </a:extLst>
          </p:cNvPr>
          <p:cNvSpPr txBox="1"/>
          <p:nvPr/>
        </p:nvSpPr>
        <p:spPr>
          <a:xfrm>
            <a:off x="5681186" y="3926114"/>
            <a:ext cx="4994910" cy="1200329"/>
          </a:xfrm>
          <a:prstGeom prst="rect">
            <a:avLst/>
          </a:prstGeom>
          <a:noFill/>
        </p:spPr>
        <p:txBody>
          <a:bodyPr wrap="square" rtlCol="0">
            <a:spAutoFit/>
          </a:bodyPr>
          <a:lstStyle/>
          <a:p>
            <a:r>
              <a:rPr lang="en-GB" sz="2400" dirty="0">
                <a:solidFill>
                  <a:srgbClr val="FF0000"/>
                </a:solidFill>
                <a:latin typeface="Comic Sans MS" panose="030F0702030302020204" pitchFamily="66" charset="0"/>
              </a:rPr>
              <a:t>This is getting hard , I feel like giving up, maybe I could ask another wolf to help. </a:t>
            </a:r>
          </a:p>
        </p:txBody>
      </p:sp>
      <p:pic>
        <p:nvPicPr>
          <p:cNvPr id="6" name="Picture 5">
            <a:extLst>
              <a:ext uri="{FF2B5EF4-FFF2-40B4-BE49-F238E27FC236}">
                <a16:creationId xmlns:a16="http://schemas.microsoft.com/office/drawing/2014/main" id="{E9A1C782-005A-B7CB-2D0D-CC37E1763800}"/>
              </a:ext>
            </a:extLst>
          </p:cNvPr>
          <p:cNvPicPr>
            <a:picLocks noChangeAspect="1"/>
          </p:cNvPicPr>
          <p:nvPr/>
        </p:nvPicPr>
        <p:blipFill>
          <a:blip r:embed="rId2"/>
          <a:stretch>
            <a:fillRect/>
          </a:stretch>
        </p:blipFill>
        <p:spPr>
          <a:xfrm>
            <a:off x="961549" y="3197177"/>
            <a:ext cx="2378026" cy="3567039"/>
          </a:xfrm>
          <a:prstGeom prst="rect">
            <a:avLst/>
          </a:prstGeom>
        </p:spPr>
      </p:pic>
    </p:spTree>
    <p:extLst>
      <p:ext uri="{BB962C8B-B14F-4D97-AF65-F5344CB8AC3E}">
        <p14:creationId xmlns:p14="http://schemas.microsoft.com/office/powerpoint/2010/main" val="3879845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407980-B10F-F9A1-68AD-432BE665B123}"/>
              </a:ext>
            </a:extLst>
          </p:cNvPr>
          <p:cNvSpPr txBox="1"/>
          <p:nvPr/>
        </p:nvSpPr>
        <p:spPr>
          <a:xfrm>
            <a:off x="388620" y="354330"/>
            <a:ext cx="11384280" cy="1815882"/>
          </a:xfrm>
          <a:prstGeom prst="rect">
            <a:avLst/>
          </a:prstGeom>
          <a:noFill/>
        </p:spPr>
        <p:txBody>
          <a:bodyPr wrap="square" rtlCol="0">
            <a:spAutoFit/>
          </a:bodyPr>
          <a:lstStyle/>
          <a:p>
            <a:r>
              <a:rPr lang="en-GB" sz="2800" dirty="0">
                <a:latin typeface="Comic Sans MS" panose="030F0702030302020204" pitchFamily="66" charset="0"/>
              </a:rPr>
              <a:t>But as soon as the thought entered his mind, another part of him pushed it away. "I’m supposed to do this alone. I need to be </a:t>
            </a:r>
            <a:r>
              <a:rPr lang="en-GB" sz="2800" dirty="0">
                <a:solidFill>
                  <a:srgbClr val="00B050"/>
                </a:solidFill>
                <a:latin typeface="Comic Sans MS" panose="030F0702030302020204" pitchFamily="66" charset="0"/>
              </a:rPr>
              <a:t>independent</a:t>
            </a:r>
            <a:r>
              <a:rPr lang="en-GB" sz="2800" dirty="0">
                <a:latin typeface="Comic Sans MS" panose="030F0702030302020204" pitchFamily="66" charset="0"/>
              </a:rPr>
              <a:t>, I have to prove myself," he muttered under his breath, as if trying to convince himself.</a:t>
            </a:r>
          </a:p>
        </p:txBody>
      </p:sp>
      <p:pic>
        <p:nvPicPr>
          <p:cNvPr id="4" name="Picture 3">
            <a:extLst>
              <a:ext uri="{FF2B5EF4-FFF2-40B4-BE49-F238E27FC236}">
                <a16:creationId xmlns:a16="http://schemas.microsoft.com/office/drawing/2014/main" id="{A9A2ABF2-70F1-A890-5032-A71AE9755568}"/>
              </a:ext>
            </a:extLst>
          </p:cNvPr>
          <p:cNvPicPr>
            <a:picLocks noChangeAspect="1"/>
          </p:cNvPicPr>
          <p:nvPr/>
        </p:nvPicPr>
        <p:blipFill>
          <a:blip r:embed="rId2"/>
          <a:stretch>
            <a:fillRect/>
          </a:stretch>
        </p:blipFill>
        <p:spPr>
          <a:xfrm>
            <a:off x="3570400" y="3429000"/>
            <a:ext cx="7657240" cy="2536156"/>
          </a:xfrm>
          <a:prstGeom prst="rect">
            <a:avLst/>
          </a:prstGeom>
        </p:spPr>
      </p:pic>
      <p:sp>
        <p:nvSpPr>
          <p:cNvPr id="5" name="TextBox 4">
            <a:extLst>
              <a:ext uri="{FF2B5EF4-FFF2-40B4-BE49-F238E27FC236}">
                <a16:creationId xmlns:a16="http://schemas.microsoft.com/office/drawing/2014/main" id="{B2439A3D-8C64-323E-188E-EC47D4E94AB8}"/>
              </a:ext>
            </a:extLst>
          </p:cNvPr>
          <p:cNvSpPr txBox="1"/>
          <p:nvPr/>
        </p:nvSpPr>
        <p:spPr>
          <a:xfrm>
            <a:off x="5863590" y="4103370"/>
            <a:ext cx="4914900" cy="646331"/>
          </a:xfrm>
          <a:prstGeom prst="rect">
            <a:avLst/>
          </a:prstGeom>
          <a:noFill/>
        </p:spPr>
        <p:txBody>
          <a:bodyPr wrap="square" rtlCol="0">
            <a:spAutoFit/>
          </a:bodyPr>
          <a:lstStyle/>
          <a:p>
            <a:r>
              <a:rPr lang="en-GB" dirty="0">
                <a:solidFill>
                  <a:srgbClr val="FF0000"/>
                </a:solidFill>
                <a:latin typeface="Comic Sans MS" panose="030F0702030302020204" pitchFamily="66" charset="0"/>
              </a:rPr>
              <a:t>What do I know already that will help me?</a:t>
            </a:r>
          </a:p>
          <a:p>
            <a:r>
              <a:rPr lang="en-GB" dirty="0">
                <a:solidFill>
                  <a:srgbClr val="FF0000"/>
                </a:solidFill>
                <a:latin typeface="Comic Sans MS" panose="030F0702030302020204" pitchFamily="66" charset="0"/>
              </a:rPr>
              <a:t>What skills have I got that will work?</a:t>
            </a:r>
          </a:p>
        </p:txBody>
      </p:sp>
      <p:pic>
        <p:nvPicPr>
          <p:cNvPr id="6" name="Picture 5">
            <a:extLst>
              <a:ext uri="{FF2B5EF4-FFF2-40B4-BE49-F238E27FC236}">
                <a16:creationId xmlns:a16="http://schemas.microsoft.com/office/drawing/2014/main" id="{E14B8C58-CE82-1983-72FC-494D9793F746}"/>
              </a:ext>
            </a:extLst>
          </p:cNvPr>
          <p:cNvPicPr>
            <a:picLocks noChangeAspect="1"/>
          </p:cNvPicPr>
          <p:nvPr/>
        </p:nvPicPr>
        <p:blipFill>
          <a:blip r:embed="rId3"/>
          <a:stretch>
            <a:fillRect/>
          </a:stretch>
        </p:blipFill>
        <p:spPr>
          <a:xfrm>
            <a:off x="613625" y="2485000"/>
            <a:ext cx="2735580" cy="4103370"/>
          </a:xfrm>
          <a:prstGeom prst="rect">
            <a:avLst/>
          </a:prstGeom>
        </p:spPr>
      </p:pic>
    </p:spTree>
    <p:extLst>
      <p:ext uri="{BB962C8B-B14F-4D97-AF65-F5344CB8AC3E}">
        <p14:creationId xmlns:p14="http://schemas.microsoft.com/office/powerpoint/2010/main" val="4081473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304</TotalTime>
  <Words>1140</Words>
  <Application>Microsoft Office PowerPoint</Application>
  <PresentationFormat>Widescreen</PresentationFormat>
  <Paragraphs>92</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Hayes</dc:creator>
  <cp:lastModifiedBy>Emma Hayes</cp:lastModifiedBy>
  <cp:revision>14</cp:revision>
  <dcterms:created xsi:type="dcterms:W3CDTF">2025-03-12T14:33:30Z</dcterms:created>
  <dcterms:modified xsi:type="dcterms:W3CDTF">2025-09-03T07:14:23Z</dcterms:modified>
</cp:coreProperties>
</file>