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5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9D63-EE5C-4FD8-B8DF-0F50729A813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21C8-8832-4976-8CF8-83605FF028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784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9D63-EE5C-4FD8-B8DF-0F50729A813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21C8-8832-4976-8CF8-83605FF028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98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9D63-EE5C-4FD8-B8DF-0F50729A813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21C8-8832-4976-8CF8-83605FF028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448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9D63-EE5C-4FD8-B8DF-0F50729A813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21C8-8832-4976-8CF8-83605FF028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232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9D63-EE5C-4FD8-B8DF-0F50729A813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21C8-8832-4976-8CF8-83605FF028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357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9D63-EE5C-4FD8-B8DF-0F50729A813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21C8-8832-4976-8CF8-83605FF028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233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9D63-EE5C-4FD8-B8DF-0F50729A813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21C8-8832-4976-8CF8-83605FF028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79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9D63-EE5C-4FD8-B8DF-0F50729A813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21C8-8832-4976-8CF8-83605FF028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046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9D63-EE5C-4FD8-B8DF-0F50729A813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21C8-8832-4976-8CF8-83605FF028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41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9D63-EE5C-4FD8-B8DF-0F50729A813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21C8-8832-4976-8CF8-83605FF028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316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9D63-EE5C-4FD8-B8DF-0F50729A813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21C8-8832-4976-8CF8-83605FF028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993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29D63-EE5C-4FD8-B8DF-0F50729A813D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921C8-8832-4976-8CF8-83605FF028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1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58995"/>
            <a:ext cx="9144000" cy="2387600"/>
          </a:xfrm>
        </p:spPr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Our Father Prayer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Year of Prayer 2024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6356" y="2946595"/>
            <a:ext cx="3543300" cy="3581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344" y="3319976"/>
            <a:ext cx="3820009" cy="305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44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5899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/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sz="8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Amen</a:t>
            </a:r>
            <a:r>
              <a:rPr lang="en-GB" sz="67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 (So be it)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The Good News about 'Amen' | The Good News Hera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00" y="2946595"/>
            <a:ext cx="3305078" cy="351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84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5899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Our Father who art in heaven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Nursery </a:t>
            </a:r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2" t="3590" r="11577"/>
          <a:stretch/>
        </p:blipFill>
        <p:spPr>
          <a:xfrm rot="5400000">
            <a:off x="1186113" y="2030178"/>
            <a:ext cx="3179301" cy="43521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7" t="1532" r="11341"/>
          <a:stretch/>
        </p:blipFill>
        <p:spPr>
          <a:xfrm rot="5400000">
            <a:off x="7733047" y="1803676"/>
            <a:ext cx="3362183" cy="462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933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58995"/>
            <a:ext cx="9144000" cy="2387600"/>
          </a:xfrm>
        </p:spPr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Hallowed be thy name.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Reception  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368" y="2574389"/>
            <a:ext cx="4642339" cy="36717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515" y="2594024"/>
            <a:ext cx="4642339" cy="367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013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5899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6700" b="1" dirty="0" smtClean="0">
                <a:solidFill>
                  <a:srgbClr val="FF0000"/>
                </a:solidFill>
              </a:rPr>
              <a:t/>
            </a:r>
            <a:br>
              <a:rPr lang="en-GB" sz="6700" b="1" dirty="0" smtClean="0">
                <a:solidFill>
                  <a:srgbClr val="FF0000"/>
                </a:solidFill>
              </a:rPr>
            </a:br>
            <a:r>
              <a:rPr lang="en-GB" sz="67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Thy kingdom come thy will be done.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Year 6  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-1" r="-1320" b="4840"/>
          <a:stretch/>
        </p:blipFill>
        <p:spPr>
          <a:xfrm>
            <a:off x="464232" y="2824089"/>
            <a:ext cx="4768949" cy="38299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9294" t="10747" r="-2044" b="2156"/>
          <a:stretch/>
        </p:blipFill>
        <p:spPr>
          <a:xfrm>
            <a:off x="7371471" y="2489982"/>
            <a:ext cx="4431323" cy="426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145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5899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/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sz="6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en-GB" sz="67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 earth as it is in heaven.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Year 1  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917" b="13984"/>
          <a:stretch/>
        </p:blipFill>
        <p:spPr>
          <a:xfrm>
            <a:off x="534572" y="2439341"/>
            <a:ext cx="4557933" cy="35534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r="1137" b="10393"/>
          <a:stretch/>
        </p:blipFill>
        <p:spPr>
          <a:xfrm>
            <a:off x="6934704" y="2439303"/>
            <a:ext cx="4544533" cy="337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02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5899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/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sz="67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Give us this day our daily bread.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Year 4  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7400" r="920"/>
          <a:stretch/>
        </p:blipFill>
        <p:spPr>
          <a:xfrm>
            <a:off x="506437" y="2946595"/>
            <a:ext cx="4543865" cy="34395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8255" r="8295" b="19749"/>
          <a:stretch/>
        </p:blipFill>
        <p:spPr>
          <a:xfrm>
            <a:off x="7484012" y="2542540"/>
            <a:ext cx="4201551" cy="38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31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1387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/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b="1" dirty="0" smtClean="0">
                <a:solidFill>
                  <a:srgbClr val="FF0000"/>
                </a:solidFill>
              </a:rPr>
              <a:t/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b="1" dirty="0">
                <a:solidFill>
                  <a:srgbClr val="FF0000"/>
                </a:solidFill>
              </a:rPr>
              <a:t/>
            </a:r>
            <a:br>
              <a:rPr lang="en-GB" b="1" dirty="0">
                <a:solidFill>
                  <a:srgbClr val="FF0000"/>
                </a:solidFill>
              </a:rPr>
            </a:br>
            <a:r>
              <a:rPr lang="en-GB" sz="67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And forgive us our trespasses as we forgive those who trespass against us.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Year 3  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0865" r="14718"/>
          <a:stretch/>
        </p:blipFill>
        <p:spPr>
          <a:xfrm>
            <a:off x="947811" y="3561360"/>
            <a:ext cx="2878602" cy="32043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6993" r="3929" b="11188"/>
          <a:stretch/>
        </p:blipFill>
        <p:spPr>
          <a:xfrm>
            <a:off x="7625447" y="3602038"/>
            <a:ext cx="4223653" cy="305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09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5899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/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sz="67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And lead us not into temptation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Year 2 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1448" y="2274435"/>
            <a:ext cx="3318803" cy="44250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524" y="2317347"/>
            <a:ext cx="3322608" cy="44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03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5899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/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sz="6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r>
              <a:rPr lang="en-GB" sz="67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ut deliver us from evil.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Year 5 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792" y="2210738"/>
            <a:ext cx="3712698" cy="44383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0117" y="2605074"/>
            <a:ext cx="4720882" cy="364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65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108</Words>
  <Application>Microsoft Office PowerPoint</Application>
  <PresentationFormat>Widescreen</PresentationFormat>
  <Paragraphs>19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Office Theme</vt:lpstr>
      <vt:lpstr>Our Father Prayer  </vt:lpstr>
      <vt:lpstr>Our Father who art in heaven  </vt:lpstr>
      <vt:lpstr>Hallowed be thy name. </vt:lpstr>
      <vt:lpstr> Thy kingdom come thy will be done.  </vt:lpstr>
      <vt:lpstr> On earth as it is in heaven.  </vt:lpstr>
      <vt:lpstr> Give us this day our daily bread. </vt:lpstr>
      <vt:lpstr>   And forgive us our trespasses as we forgive those who trespass against us. </vt:lpstr>
      <vt:lpstr> And lead us not into temptation  </vt:lpstr>
      <vt:lpstr> But deliver us from evil.  </vt:lpstr>
      <vt:lpstr> Amen. (So be it) </vt:lpstr>
    </vt:vector>
  </TitlesOfParts>
  <Company>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Father Prayer</dc:title>
  <dc:creator>ST-HAYES-E1</dc:creator>
  <cp:lastModifiedBy>ST-HAYES-E1</cp:lastModifiedBy>
  <cp:revision>4</cp:revision>
  <dcterms:created xsi:type="dcterms:W3CDTF">2024-01-17T11:13:57Z</dcterms:created>
  <dcterms:modified xsi:type="dcterms:W3CDTF">2024-01-17T11:32:20Z</dcterms:modified>
</cp:coreProperties>
</file>