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9D63-EE5C-4FD8-B8DF-0F50729A813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21C8-8832-4976-8CF8-83605FF02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8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9D63-EE5C-4FD8-B8DF-0F50729A813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21C8-8832-4976-8CF8-83605FF02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9D63-EE5C-4FD8-B8DF-0F50729A813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21C8-8832-4976-8CF8-83605FF02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4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9D63-EE5C-4FD8-B8DF-0F50729A813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21C8-8832-4976-8CF8-83605FF02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23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9D63-EE5C-4FD8-B8DF-0F50729A813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21C8-8832-4976-8CF8-83605FF02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5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9D63-EE5C-4FD8-B8DF-0F50729A813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21C8-8832-4976-8CF8-83605FF02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23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9D63-EE5C-4FD8-B8DF-0F50729A813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21C8-8832-4976-8CF8-83605FF02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9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9D63-EE5C-4FD8-B8DF-0F50729A813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21C8-8832-4976-8CF8-83605FF02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04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9D63-EE5C-4FD8-B8DF-0F50729A813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21C8-8832-4976-8CF8-83605FF02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41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9D63-EE5C-4FD8-B8DF-0F50729A813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21C8-8832-4976-8CF8-83605FF02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1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9D63-EE5C-4FD8-B8DF-0F50729A813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21C8-8832-4976-8CF8-83605FF02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99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29D63-EE5C-4FD8-B8DF-0F50729A813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21C8-8832-4976-8CF8-83605FF02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8995"/>
            <a:ext cx="9144000" cy="23876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Our Father Prayer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of Prayer 2024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356" y="2946595"/>
            <a:ext cx="35433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44" y="3319976"/>
            <a:ext cx="3820009" cy="305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4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89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Amen</a:t>
            </a:r>
            <a:r>
              <a:rPr lang="en-GB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(So be it)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The Good News about 'Amen' | The Good News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00" y="2946595"/>
            <a:ext cx="3305078" cy="351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89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Our Father who art in heaven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Nursery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t="3590" r="11577"/>
          <a:stretch/>
        </p:blipFill>
        <p:spPr>
          <a:xfrm rot="5400000">
            <a:off x="1186113" y="2030178"/>
            <a:ext cx="3179301" cy="4352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1532" r="11341"/>
          <a:stretch/>
        </p:blipFill>
        <p:spPr>
          <a:xfrm rot="5400000">
            <a:off x="7733047" y="1803676"/>
            <a:ext cx="3362183" cy="46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3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8995"/>
            <a:ext cx="9144000" cy="23876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Hallowed be thy name.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Reception 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8" y="2574389"/>
            <a:ext cx="4642339" cy="3671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515" y="2594024"/>
            <a:ext cx="4642339" cy="36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89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6700" b="1" dirty="0" smtClean="0">
                <a:solidFill>
                  <a:srgbClr val="FF0000"/>
                </a:solidFill>
              </a:rPr>
              <a:t/>
            </a:r>
            <a:br>
              <a:rPr lang="en-GB" sz="6700" b="1" dirty="0" smtClean="0">
                <a:solidFill>
                  <a:srgbClr val="FF0000"/>
                </a:solidFill>
              </a:rPr>
            </a:br>
            <a:r>
              <a:rPr lang="en-GB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Thy kingdom come thy will be done.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6 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r="-1320" b="4840"/>
          <a:stretch/>
        </p:blipFill>
        <p:spPr>
          <a:xfrm>
            <a:off x="464232" y="2824089"/>
            <a:ext cx="4768949" cy="3829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294" t="10747" r="-2044" b="2156"/>
          <a:stretch/>
        </p:blipFill>
        <p:spPr>
          <a:xfrm>
            <a:off x="7371471" y="2489982"/>
            <a:ext cx="4431323" cy="42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4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89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sz="6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 earth as it is in heaven.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1 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17" b="13984"/>
          <a:stretch/>
        </p:blipFill>
        <p:spPr>
          <a:xfrm>
            <a:off x="534572" y="2439341"/>
            <a:ext cx="4557933" cy="3553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37" b="10393"/>
          <a:stretch/>
        </p:blipFill>
        <p:spPr>
          <a:xfrm>
            <a:off x="6934704" y="2439303"/>
            <a:ext cx="4544533" cy="337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0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89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Give us this day our daily bread.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4 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400" r="920"/>
          <a:stretch/>
        </p:blipFill>
        <p:spPr>
          <a:xfrm>
            <a:off x="506437" y="2946595"/>
            <a:ext cx="4543865" cy="3439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255" r="8295" b="19749"/>
          <a:stretch/>
        </p:blipFill>
        <p:spPr>
          <a:xfrm>
            <a:off x="7484012" y="2542540"/>
            <a:ext cx="4201551" cy="38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1387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forgive us our trespasses as we forgive those who trespass against us.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3 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865" r="14718"/>
          <a:stretch/>
        </p:blipFill>
        <p:spPr>
          <a:xfrm>
            <a:off x="947811" y="3561360"/>
            <a:ext cx="2878602" cy="3204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993" r="3929" b="11188"/>
          <a:stretch/>
        </p:blipFill>
        <p:spPr>
          <a:xfrm>
            <a:off x="7625447" y="3602038"/>
            <a:ext cx="4223653" cy="30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0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89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lead us not into temptation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2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448" y="2274435"/>
            <a:ext cx="3318803" cy="4425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24" y="2317347"/>
            <a:ext cx="3322608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0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89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sz="6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ut deliver us from evil.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5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92" y="2210738"/>
            <a:ext cx="3712698" cy="4438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117" y="2605074"/>
            <a:ext cx="4720882" cy="36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65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108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Our Father Prayer  </vt:lpstr>
      <vt:lpstr>Our Father who art in heaven  </vt:lpstr>
      <vt:lpstr>Hallowed be thy name. </vt:lpstr>
      <vt:lpstr> Thy kingdom come thy will be done.  </vt:lpstr>
      <vt:lpstr> On earth as it is in heaven.  </vt:lpstr>
      <vt:lpstr> Give us this day our daily bread. </vt:lpstr>
      <vt:lpstr>   And forgive us our trespasses as we forgive those who trespass against us. </vt:lpstr>
      <vt:lpstr> And lead us not into temptation  </vt:lpstr>
      <vt:lpstr> But deliver us from evil.  </vt:lpstr>
      <vt:lpstr> Amen. (So be it) 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Father Prayer</dc:title>
  <dc:creator>ST-HAYES-E1</dc:creator>
  <cp:lastModifiedBy>ST-HAYES-E1</cp:lastModifiedBy>
  <cp:revision>4</cp:revision>
  <dcterms:created xsi:type="dcterms:W3CDTF">2024-01-17T11:13:57Z</dcterms:created>
  <dcterms:modified xsi:type="dcterms:W3CDTF">2024-01-17T11:32:20Z</dcterms:modified>
</cp:coreProperties>
</file>