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3" r:id="rId5"/>
    <p:sldId id="264" r:id="rId6"/>
    <p:sldId id="261" r:id="rId7"/>
    <p:sldId id="262" r:id="rId8"/>
    <p:sldId id="266" r:id="rId9"/>
    <p:sldId id="260" r:id="rId10"/>
    <p:sldId id="258" r:id="rId11"/>
    <p:sldId id="25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437354-CCB2-FA14-1D5C-7ECABF56ACD7}" v="492" dt="2023-05-03T15:48:49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0472e5be0655ab0316f435d74128d4fcd1818a19831bbab5f4e0e6ee5c12fb61::" providerId="AD" clId="Web-{DE437354-CCB2-FA14-1D5C-7ECABF56ACD7}"/>
    <pc:docChg chg="addSld modSld sldOrd">
      <pc:chgData name="Guest User" userId="S::urn:spo:anon#0472e5be0655ab0316f435d74128d4fcd1818a19831bbab5f4e0e6ee5c12fb61::" providerId="AD" clId="Web-{DE437354-CCB2-FA14-1D5C-7ECABF56ACD7}" dt="2023-05-03T15:48:49.044" v="329" actId="1076"/>
      <pc:docMkLst>
        <pc:docMk/>
      </pc:docMkLst>
      <pc:sldChg chg="addSp delSp modSp">
        <pc:chgData name="Guest User" userId="S::urn:spo:anon#0472e5be0655ab0316f435d74128d4fcd1818a19831bbab5f4e0e6ee5c12fb61::" providerId="AD" clId="Web-{DE437354-CCB2-FA14-1D5C-7ECABF56ACD7}" dt="2023-05-03T15:34:42.987" v="58" actId="1076"/>
        <pc:sldMkLst>
          <pc:docMk/>
          <pc:sldMk cId="401509647" sldId="256"/>
        </pc:sldMkLst>
        <pc:spChg chg="add mod">
          <ac:chgData name="Guest User" userId="S::urn:spo:anon#0472e5be0655ab0316f435d74128d4fcd1818a19831bbab5f4e0e6ee5c12fb61::" providerId="AD" clId="Web-{DE437354-CCB2-FA14-1D5C-7ECABF56ACD7}" dt="2023-05-03T15:34:40.112" v="57" actId="1076"/>
          <ac:spMkLst>
            <pc:docMk/>
            <pc:sldMk cId="401509647" sldId="256"/>
            <ac:spMk id="3" creationId="{9DD7E336-7458-C92B-B4E0-A14C19B89A35}"/>
          </ac:spMkLst>
        </pc:spChg>
        <pc:picChg chg="add mod">
          <ac:chgData name="Guest User" userId="S::urn:spo:anon#0472e5be0655ab0316f435d74128d4fcd1818a19831bbab5f4e0e6ee5c12fb61::" providerId="AD" clId="Web-{DE437354-CCB2-FA14-1D5C-7ECABF56ACD7}" dt="2023-05-03T15:34:42.987" v="58" actId="1076"/>
          <ac:picMkLst>
            <pc:docMk/>
            <pc:sldMk cId="401509647" sldId="256"/>
            <ac:picMk id="2" creationId="{6B1AE56B-52B8-BEEE-7A99-CD861FA6B57E}"/>
          </ac:picMkLst>
        </pc:picChg>
        <pc:picChg chg="del">
          <ac:chgData name="Guest User" userId="S::urn:spo:anon#0472e5be0655ab0316f435d74128d4fcd1818a19831bbab5f4e0e6ee5c12fb61::" providerId="AD" clId="Web-{DE437354-CCB2-FA14-1D5C-7ECABF56ACD7}" dt="2023-05-03T15:30:51.309" v="1"/>
          <ac:picMkLst>
            <pc:docMk/>
            <pc:sldMk cId="401509647" sldId="256"/>
            <ac:picMk id="4" creationId="{00000000-0000-0000-0000-000000000000}"/>
          </ac:picMkLst>
        </pc:picChg>
        <pc:picChg chg="del">
          <ac:chgData name="Guest User" userId="S::urn:spo:anon#0472e5be0655ab0316f435d74128d4fcd1818a19831bbab5f4e0e6ee5c12fb61::" providerId="AD" clId="Web-{DE437354-CCB2-FA14-1D5C-7ECABF56ACD7}" dt="2023-05-03T15:30:53.746" v="3"/>
          <ac:picMkLst>
            <pc:docMk/>
            <pc:sldMk cId="401509647" sldId="256"/>
            <ac:picMk id="5" creationId="{00000000-0000-0000-0000-000000000000}"/>
          </ac:picMkLst>
        </pc:picChg>
        <pc:picChg chg="del">
          <ac:chgData name="Guest User" userId="S::urn:spo:anon#0472e5be0655ab0316f435d74128d4fcd1818a19831bbab5f4e0e6ee5c12fb61::" providerId="AD" clId="Web-{DE437354-CCB2-FA14-1D5C-7ECABF56ACD7}" dt="2023-05-03T15:30:54.902" v="4"/>
          <ac:picMkLst>
            <pc:docMk/>
            <pc:sldMk cId="401509647" sldId="256"/>
            <ac:picMk id="6" creationId="{00000000-0000-0000-0000-000000000000}"/>
          </ac:picMkLst>
        </pc:picChg>
        <pc:picChg chg="del">
          <ac:chgData name="Guest User" userId="S::urn:spo:anon#0472e5be0655ab0316f435d74128d4fcd1818a19831bbab5f4e0e6ee5c12fb61::" providerId="AD" clId="Web-{DE437354-CCB2-FA14-1D5C-7ECABF56ACD7}" dt="2023-05-03T15:30:52.418" v="2"/>
          <ac:picMkLst>
            <pc:docMk/>
            <pc:sldMk cId="401509647" sldId="256"/>
            <ac:picMk id="7" creationId="{00000000-0000-0000-0000-000000000000}"/>
          </ac:picMkLst>
        </pc:picChg>
      </pc:sldChg>
      <pc:sldChg chg="addSp modSp ord">
        <pc:chgData name="Guest User" userId="S::urn:spo:anon#0472e5be0655ab0316f435d74128d4fcd1818a19831bbab5f4e0e6ee5c12fb61::" providerId="AD" clId="Web-{DE437354-CCB2-FA14-1D5C-7ECABF56ACD7}" dt="2023-05-03T15:47:18.182" v="320"/>
        <pc:sldMkLst>
          <pc:docMk/>
          <pc:sldMk cId="340221624" sldId="257"/>
        </pc:sldMkLst>
        <pc:spChg chg="add mod">
          <ac:chgData name="Guest User" userId="S::urn:spo:anon#0472e5be0655ab0316f435d74128d4fcd1818a19831bbab5f4e0e6ee5c12fb61::" providerId="AD" clId="Web-{DE437354-CCB2-FA14-1D5C-7ECABF56ACD7}" dt="2023-05-03T15:40:15.154" v="144" actId="1076"/>
          <ac:spMkLst>
            <pc:docMk/>
            <pc:sldMk cId="340221624" sldId="257"/>
            <ac:spMk id="6" creationId="{6B7E6AF6-E7F5-1476-EDDC-5C7CE4C24A37}"/>
          </ac:spMkLst>
        </pc:spChg>
        <pc:picChg chg="mod modCrop">
          <ac:chgData name="Guest User" userId="S::urn:spo:anon#0472e5be0655ab0316f435d74128d4fcd1818a19831bbab5f4e0e6ee5c12fb61::" providerId="AD" clId="Web-{DE437354-CCB2-FA14-1D5C-7ECABF56ACD7}" dt="2023-05-03T15:39:58.481" v="139" actId="1076"/>
          <ac:picMkLst>
            <pc:docMk/>
            <pc:sldMk cId="340221624" sldId="257"/>
            <ac:picMk id="2" creationId="{00000000-0000-0000-0000-000000000000}"/>
          </ac:picMkLst>
        </pc:picChg>
        <pc:picChg chg="mod modCrop">
          <ac:chgData name="Guest User" userId="S::urn:spo:anon#0472e5be0655ab0316f435d74128d4fcd1818a19831bbab5f4e0e6ee5c12fb61::" providerId="AD" clId="Web-{DE437354-CCB2-FA14-1D5C-7ECABF56ACD7}" dt="2023-05-03T15:39:56.372" v="138" actId="1076"/>
          <ac:picMkLst>
            <pc:docMk/>
            <pc:sldMk cId="340221624" sldId="257"/>
            <ac:picMk id="3" creationId="{00000000-0000-0000-0000-000000000000}"/>
          </ac:picMkLst>
        </pc:picChg>
        <pc:picChg chg="mod">
          <ac:chgData name="Guest User" userId="S::urn:spo:anon#0472e5be0655ab0316f435d74128d4fcd1818a19831bbab5f4e0e6ee5c12fb61::" providerId="AD" clId="Web-{DE437354-CCB2-FA14-1D5C-7ECABF56ACD7}" dt="2023-05-03T15:39:54.075" v="137" actId="1076"/>
          <ac:picMkLst>
            <pc:docMk/>
            <pc:sldMk cId="340221624" sldId="257"/>
            <ac:picMk id="4" creationId="{00000000-0000-0000-0000-000000000000}"/>
          </ac:picMkLst>
        </pc:picChg>
      </pc:sldChg>
      <pc:sldChg chg="addSp modSp ord">
        <pc:chgData name="Guest User" userId="S::urn:spo:anon#0472e5be0655ab0316f435d74128d4fcd1818a19831bbab5f4e0e6ee5c12fb61::" providerId="AD" clId="Web-{DE437354-CCB2-FA14-1D5C-7ECABF56ACD7}" dt="2023-05-03T15:48:49.044" v="329" actId="1076"/>
        <pc:sldMkLst>
          <pc:docMk/>
          <pc:sldMk cId="1077497443" sldId="258"/>
        </pc:sldMkLst>
        <pc:spChg chg="add mod">
          <ac:chgData name="Guest User" userId="S::urn:spo:anon#0472e5be0655ab0316f435d74128d4fcd1818a19831bbab5f4e0e6ee5c12fb61::" providerId="AD" clId="Web-{DE437354-CCB2-FA14-1D5C-7ECABF56ACD7}" dt="2023-05-03T15:40:34.170" v="155" actId="1076"/>
          <ac:spMkLst>
            <pc:docMk/>
            <pc:sldMk cId="1077497443" sldId="258"/>
            <ac:spMk id="4" creationId="{EC0A496D-7838-3DC1-830B-A692B0CDB8FB}"/>
          </ac:spMkLst>
        </pc:spChg>
        <pc:picChg chg="mod">
          <ac:chgData name="Guest User" userId="S::urn:spo:anon#0472e5be0655ab0316f435d74128d4fcd1818a19831bbab5f4e0e6ee5c12fb61::" providerId="AD" clId="Web-{DE437354-CCB2-FA14-1D5C-7ECABF56ACD7}" dt="2023-05-03T15:48:49.044" v="329" actId="1076"/>
          <ac:picMkLst>
            <pc:docMk/>
            <pc:sldMk cId="1077497443" sldId="258"/>
            <ac:picMk id="2" creationId="{00000000-0000-0000-0000-000000000000}"/>
          </ac:picMkLst>
        </pc:picChg>
      </pc:sldChg>
      <pc:sldChg chg="addSp modSp">
        <pc:chgData name="Guest User" userId="S::urn:spo:anon#0472e5be0655ab0316f435d74128d4fcd1818a19831bbab5f4e0e6ee5c12fb61::" providerId="AD" clId="Web-{DE437354-CCB2-FA14-1D5C-7ECABF56ACD7}" dt="2023-05-03T15:40:55.608" v="167" actId="1076"/>
        <pc:sldMkLst>
          <pc:docMk/>
          <pc:sldMk cId="4218407294" sldId="259"/>
        </pc:sldMkLst>
        <pc:spChg chg="add mod">
          <ac:chgData name="Guest User" userId="S::urn:spo:anon#0472e5be0655ab0316f435d74128d4fcd1818a19831bbab5f4e0e6ee5c12fb61::" providerId="AD" clId="Web-{DE437354-CCB2-FA14-1D5C-7ECABF56ACD7}" dt="2023-05-03T15:40:54.467" v="166" actId="1076"/>
          <ac:spMkLst>
            <pc:docMk/>
            <pc:sldMk cId="4218407294" sldId="259"/>
            <ac:spMk id="5" creationId="{4E5DFD0C-43D8-BDA5-77C5-0AD378539692}"/>
          </ac:spMkLst>
        </pc:spChg>
        <pc:picChg chg="mod">
          <ac:chgData name="Guest User" userId="S::urn:spo:anon#0472e5be0655ab0316f435d74128d4fcd1818a19831bbab5f4e0e6ee5c12fb61::" providerId="AD" clId="Web-{DE437354-CCB2-FA14-1D5C-7ECABF56ACD7}" dt="2023-05-03T15:40:37.748" v="156" actId="1076"/>
          <ac:picMkLst>
            <pc:docMk/>
            <pc:sldMk cId="4218407294" sldId="259"/>
            <ac:picMk id="2" creationId="{00000000-0000-0000-0000-000000000000}"/>
          </ac:picMkLst>
        </pc:picChg>
        <pc:picChg chg="mod">
          <ac:chgData name="Guest User" userId="S::urn:spo:anon#0472e5be0655ab0316f435d74128d4fcd1818a19831bbab5f4e0e6ee5c12fb61::" providerId="AD" clId="Web-{DE437354-CCB2-FA14-1D5C-7ECABF56ACD7}" dt="2023-05-03T15:40:55.608" v="167" actId="1076"/>
          <ac:picMkLst>
            <pc:docMk/>
            <pc:sldMk cId="4218407294" sldId="259"/>
            <ac:picMk id="3" creationId="{00000000-0000-0000-0000-000000000000}"/>
          </ac:picMkLst>
        </pc:picChg>
      </pc:sldChg>
      <pc:sldChg chg="addSp modSp ord">
        <pc:chgData name="Guest User" userId="S::urn:spo:anon#0472e5be0655ab0316f435d74128d4fcd1818a19831bbab5f4e0e6ee5c12fb61::" providerId="AD" clId="Web-{DE437354-CCB2-FA14-1D5C-7ECABF56ACD7}" dt="2023-05-03T15:48:03.246" v="322"/>
        <pc:sldMkLst>
          <pc:docMk/>
          <pc:sldMk cId="2018087117" sldId="260"/>
        </pc:sldMkLst>
        <pc:spChg chg="add mod">
          <ac:chgData name="Guest User" userId="S::urn:spo:anon#0472e5be0655ab0316f435d74128d4fcd1818a19831bbab5f4e0e6ee5c12fb61::" providerId="AD" clId="Web-{DE437354-CCB2-FA14-1D5C-7ECABF56ACD7}" dt="2023-05-03T15:41:31.406" v="186" actId="1076"/>
          <ac:spMkLst>
            <pc:docMk/>
            <pc:sldMk cId="2018087117" sldId="260"/>
            <ac:spMk id="4" creationId="{941467FC-5AE8-4B38-737C-3EB436F1D17D}"/>
          </ac:spMkLst>
        </pc:spChg>
        <pc:spChg chg="add mod">
          <ac:chgData name="Guest User" userId="S::urn:spo:anon#0472e5be0655ab0316f435d74128d4fcd1818a19831bbab5f4e0e6ee5c12fb61::" providerId="AD" clId="Web-{DE437354-CCB2-FA14-1D5C-7ECABF56ACD7}" dt="2023-05-03T15:46:40.509" v="316" actId="1076"/>
          <ac:spMkLst>
            <pc:docMk/>
            <pc:sldMk cId="2018087117" sldId="260"/>
            <ac:spMk id="5" creationId="{8BB2A297-AA47-56B6-D0ED-E056F756491F}"/>
          </ac:spMkLst>
        </pc:spChg>
        <pc:picChg chg="mod">
          <ac:chgData name="Guest User" userId="S::urn:spo:anon#0472e5be0655ab0316f435d74128d4fcd1818a19831bbab5f4e0e6ee5c12fb61::" providerId="AD" clId="Web-{DE437354-CCB2-FA14-1D5C-7ECABF56ACD7}" dt="2023-05-03T15:46:43.853" v="318" actId="14100"/>
          <ac:picMkLst>
            <pc:docMk/>
            <pc:sldMk cId="2018087117" sldId="260"/>
            <ac:picMk id="2" creationId="{00000000-0000-0000-0000-000000000000}"/>
          </ac:picMkLst>
        </pc:picChg>
      </pc:sldChg>
      <pc:sldChg chg="addSp modSp">
        <pc:chgData name="Guest User" userId="S::urn:spo:anon#0472e5be0655ab0316f435d74128d4fcd1818a19831bbab5f4e0e6ee5c12fb61::" providerId="AD" clId="Web-{DE437354-CCB2-FA14-1D5C-7ECABF56ACD7}" dt="2023-05-03T15:42:52.190" v="213" actId="1076"/>
        <pc:sldMkLst>
          <pc:docMk/>
          <pc:sldMk cId="1691208825" sldId="261"/>
        </pc:sldMkLst>
        <pc:spChg chg="add mod">
          <ac:chgData name="Guest User" userId="S::urn:spo:anon#0472e5be0655ab0316f435d74128d4fcd1818a19831bbab5f4e0e6ee5c12fb61::" providerId="AD" clId="Web-{DE437354-CCB2-FA14-1D5C-7ECABF56ACD7}" dt="2023-05-03T15:42:48.127" v="211" actId="1076"/>
          <ac:spMkLst>
            <pc:docMk/>
            <pc:sldMk cId="1691208825" sldId="261"/>
            <ac:spMk id="5" creationId="{4D9CC2D1-6CA6-5544-3159-3B2D628F508A}"/>
          </ac:spMkLst>
        </pc:spChg>
        <pc:picChg chg="mod">
          <ac:chgData name="Guest User" userId="S::urn:spo:anon#0472e5be0655ab0316f435d74128d4fcd1818a19831bbab5f4e0e6ee5c12fb61::" providerId="AD" clId="Web-{DE437354-CCB2-FA14-1D5C-7ECABF56ACD7}" dt="2023-05-03T15:42:52.190" v="213" actId="1076"/>
          <ac:picMkLst>
            <pc:docMk/>
            <pc:sldMk cId="1691208825" sldId="261"/>
            <ac:picMk id="2" creationId="{00000000-0000-0000-0000-000000000000}"/>
          </ac:picMkLst>
        </pc:picChg>
        <pc:picChg chg="mod">
          <ac:chgData name="Guest User" userId="S::urn:spo:anon#0472e5be0655ab0316f435d74128d4fcd1818a19831bbab5f4e0e6ee5c12fb61::" providerId="AD" clId="Web-{DE437354-CCB2-FA14-1D5C-7ECABF56ACD7}" dt="2023-05-03T15:42:49.940" v="212" actId="1076"/>
          <ac:picMkLst>
            <pc:docMk/>
            <pc:sldMk cId="1691208825" sldId="261"/>
            <ac:picMk id="3" creationId="{00000000-0000-0000-0000-000000000000}"/>
          </ac:picMkLst>
        </pc:picChg>
      </pc:sldChg>
      <pc:sldChg chg="addSp modSp ord">
        <pc:chgData name="Guest User" userId="S::urn:spo:anon#0472e5be0655ab0316f435d74128d4fcd1818a19831bbab5f4e0e6ee5c12fb61::" providerId="AD" clId="Web-{DE437354-CCB2-FA14-1D5C-7ECABF56ACD7}" dt="2023-05-03T15:48:41.732" v="328"/>
        <pc:sldMkLst>
          <pc:docMk/>
          <pc:sldMk cId="141689163" sldId="262"/>
        </pc:sldMkLst>
        <pc:spChg chg="add mod">
          <ac:chgData name="Guest User" userId="S::urn:spo:anon#0472e5be0655ab0316f435d74128d4fcd1818a19831bbab5f4e0e6ee5c12fb61::" providerId="AD" clId="Web-{DE437354-CCB2-FA14-1D5C-7ECABF56ACD7}" dt="2023-05-03T15:43:30.831" v="231" actId="1076"/>
          <ac:spMkLst>
            <pc:docMk/>
            <pc:sldMk cId="141689163" sldId="262"/>
            <ac:spMk id="4" creationId="{521EBCF1-D2BB-15C7-48E2-CBA0B2DCCD56}"/>
          </ac:spMkLst>
        </pc:spChg>
        <pc:picChg chg="mod modCrop">
          <ac:chgData name="Guest User" userId="S::urn:spo:anon#0472e5be0655ab0316f435d74128d4fcd1818a19831bbab5f4e0e6ee5c12fb61::" providerId="AD" clId="Web-{DE437354-CCB2-FA14-1D5C-7ECABF56ACD7}" dt="2023-05-03T15:43:27.066" v="230"/>
          <ac:picMkLst>
            <pc:docMk/>
            <pc:sldMk cId="141689163" sldId="262"/>
            <ac:picMk id="2" creationId="{00000000-0000-0000-0000-000000000000}"/>
          </ac:picMkLst>
        </pc:picChg>
      </pc:sldChg>
      <pc:sldChg chg="addSp modSp ord">
        <pc:chgData name="Guest User" userId="S::urn:spo:anon#0472e5be0655ab0316f435d74128d4fcd1818a19831bbab5f4e0e6ee5c12fb61::" providerId="AD" clId="Web-{DE437354-CCB2-FA14-1D5C-7ECABF56ACD7}" dt="2023-05-03T15:48:29.122" v="326"/>
        <pc:sldMkLst>
          <pc:docMk/>
          <pc:sldMk cId="1329122174" sldId="263"/>
        </pc:sldMkLst>
        <pc:spChg chg="add mod">
          <ac:chgData name="Guest User" userId="S::urn:spo:anon#0472e5be0655ab0316f435d74128d4fcd1818a19831bbab5f4e0e6ee5c12fb61::" providerId="AD" clId="Web-{DE437354-CCB2-FA14-1D5C-7ECABF56ACD7}" dt="2023-05-03T15:44:03.145" v="247" actId="1076"/>
          <ac:spMkLst>
            <pc:docMk/>
            <pc:sldMk cId="1329122174" sldId="263"/>
            <ac:spMk id="6" creationId="{CDA8671F-7081-E21B-5BF3-C582877C47E1}"/>
          </ac:spMkLst>
        </pc:spChg>
        <pc:picChg chg="mod">
          <ac:chgData name="Guest User" userId="S::urn:spo:anon#0472e5be0655ab0316f435d74128d4fcd1818a19831bbab5f4e0e6ee5c12fb61::" providerId="AD" clId="Web-{DE437354-CCB2-FA14-1D5C-7ECABF56ACD7}" dt="2023-05-03T15:43:40.972" v="233" actId="1076"/>
          <ac:picMkLst>
            <pc:docMk/>
            <pc:sldMk cId="1329122174" sldId="263"/>
            <ac:picMk id="2" creationId="{00000000-0000-0000-0000-000000000000}"/>
          </ac:picMkLst>
        </pc:picChg>
        <pc:picChg chg="mod">
          <ac:chgData name="Guest User" userId="S::urn:spo:anon#0472e5be0655ab0316f435d74128d4fcd1818a19831bbab5f4e0e6ee5c12fb61::" providerId="AD" clId="Web-{DE437354-CCB2-FA14-1D5C-7ECABF56ACD7}" dt="2023-05-03T15:43:48.285" v="237" actId="1076"/>
          <ac:picMkLst>
            <pc:docMk/>
            <pc:sldMk cId="1329122174" sldId="263"/>
            <ac:picMk id="3" creationId="{00000000-0000-0000-0000-000000000000}"/>
          </ac:picMkLst>
        </pc:picChg>
        <pc:picChg chg="mod ord">
          <ac:chgData name="Guest User" userId="S::urn:spo:anon#0472e5be0655ab0316f435d74128d4fcd1818a19831bbab5f4e0e6ee5c12fb61::" providerId="AD" clId="Web-{DE437354-CCB2-FA14-1D5C-7ECABF56ACD7}" dt="2023-05-03T15:43:51.863" v="238"/>
          <ac:picMkLst>
            <pc:docMk/>
            <pc:sldMk cId="1329122174" sldId="263"/>
            <ac:picMk id="4" creationId="{00000000-0000-0000-0000-000000000000}"/>
          </ac:picMkLst>
        </pc:picChg>
      </pc:sldChg>
      <pc:sldChg chg="addSp modSp ord">
        <pc:chgData name="Guest User" userId="S::urn:spo:anon#0472e5be0655ab0316f435d74128d4fcd1818a19831bbab5f4e0e6ee5c12fb61::" providerId="AD" clId="Web-{DE437354-CCB2-FA14-1D5C-7ECABF56ACD7}" dt="2023-05-03T15:48:24.168" v="325"/>
        <pc:sldMkLst>
          <pc:docMk/>
          <pc:sldMk cId="3652898549" sldId="264"/>
        </pc:sldMkLst>
        <pc:spChg chg="add mod">
          <ac:chgData name="Guest User" userId="S::urn:spo:anon#0472e5be0655ab0316f435d74128d4fcd1818a19831bbab5f4e0e6ee5c12fb61::" providerId="AD" clId="Web-{DE437354-CCB2-FA14-1D5C-7ECABF56ACD7}" dt="2023-05-03T15:44:22.614" v="252" actId="1076"/>
          <ac:spMkLst>
            <pc:docMk/>
            <pc:sldMk cId="3652898549" sldId="264"/>
            <ac:spMk id="7" creationId="{5BB2428B-B96E-CD11-BA23-DD0D3D98AB46}"/>
          </ac:spMkLst>
        </pc:spChg>
        <pc:picChg chg="mod modCrop">
          <ac:chgData name="Guest User" userId="S::urn:spo:anon#0472e5be0655ab0316f435d74128d4fcd1818a19831bbab5f4e0e6ee5c12fb61::" providerId="AD" clId="Web-{DE437354-CCB2-FA14-1D5C-7ECABF56ACD7}" dt="2023-05-03T15:44:41.130" v="257"/>
          <ac:picMkLst>
            <pc:docMk/>
            <pc:sldMk cId="3652898549" sldId="264"/>
            <ac:picMk id="2" creationId="{00000000-0000-0000-0000-000000000000}"/>
          </ac:picMkLst>
        </pc:picChg>
        <pc:picChg chg="mod">
          <ac:chgData name="Guest User" userId="S::urn:spo:anon#0472e5be0655ab0316f435d74128d4fcd1818a19831bbab5f4e0e6ee5c12fb61::" providerId="AD" clId="Web-{DE437354-CCB2-FA14-1D5C-7ECABF56ACD7}" dt="2023-05-03T15:44:25.708" v="253" actId="1076"/>
          <ac:picMkLst>
            <pc:docMk/>
            <pc:sldMk cId="3652898549" sldId="264"/>
            <ac:picMk id="3" creationId="{00000000-0000-0000-0000-000000000000}"/>
          </ac:picMkLst>
        </pc:picChg>
        <pc:picChg chg="mod modCrop">
          <ac:chgData name="Guest User" userId="S::urn:spo:anon#0472e5be0655ab0316f435d74128d4fcd1818a19831bbab5f4e0e6ee5c12fb61::" providerId="AD" clId="Web-{DE437354-CCB2-FA14-1D5C-7ECABF56ACD7}" dt="2023-05-03T15:44:56.490" v="260" actId="1076"/>
          <ac:picMkLst>
            <pc:docMk/>
            <pc:sldMk cId="3652898549" sldId="264"/>
            <ac:picMk id="4" creationId="{00000000-0000-0000-0000-000000000000}"/>
          </ac:picMkLst>
        </pc:picChg>
        <pc:picChg chg="mod">
          <ac:chgData name="Guest User" userId="S::urn:spo:anon#0472e5be0655ab0316f435d74128d4fcd1818a19831bbab5f4e0e6ee5c12fb61::" providerId="AD" clId="Web-{DE437354-CCB2-FA14-1D5C-7ECABF56ACD7}" dt="2023-05-03T15:44:29.115" v="254" actId="1076"/>
          <ac:picMkLst>
            <pc:docMk/>
            <pc:sldMk cId="3652898549" sldId="264"/>
            <ac:picMk id="5" creationId="{00000000-0000-0000-0000-000000000000}"/>
          </ac:picMkLst>
        </pc:picChg>
      </pc:sldChg>
      <pc:sldChg chg="addSp modSp ord">
        <pc:chgData name="Guest User" userId="S::urn:spo:anon#0472e5be0655ab0316f435d74128d4fcd1818a19831bbab5f4e0e6ee5c12fb61::" providerId="AD" clId="Web-{DE437354-CCB2-FA14-1D5C-7ECABF56ACD7}" dt="2023-05-03T15:48:14.324" v="324"/>
        <pc:sldMkLst>
          <pc:docMk/>
          <pc:sldMk cId="1909811179" sldId="265"/>
        </pc:sldMkLst>
        <pc:spChg chg="add mod">
          <ac:chgData name="Guest User" userId="S::urn:spo:anon#0472e5be0655ab0316f435d74128d4fcd1818a19831bbab5f4e0e6ee5c12fb61::" providerId="AD" clId="Web-{DE437354-CCB2-FA14-1D5C-7ECABF56ACD7}" dt="2023-05-03T15:45:25.038" v="266" actId="20577"/>
          <ac:spMkLst>
            <pc:docMk/>
            <pc:sldMk cId="1909811179" sldId="265"/>
            <ac:spMk id="5" creationId="{BD099564-9C4D-0DCD-5B32-BC89C347BC52}"/>
          </ac:spMkLst>
        </pc:spChg>
        <pc:picChg chg="mod">
          <ac:chgData name="Guest User" userId="S::urn:spo:anon#0472e5be0655ab0316f435d74128d4fcd1818a19831bbab5f4e0e6ee5c12fb61::" providerId="AD" clId="Web-{DE437354-CCB2-FA14-1D5C-7ECABF56ACD7}" dt="2023-05-03T15:45:28.304" v="267" actId="1076"/>
          <ac:picMkLst>
            <pc:docMk/>
            <pc:sldMk cId="1909811179" sldId="265"/>
            <ac:picMk id="2" creationId="{00000000-0000-0000-0000-000000000000}"/>
          </ac:picMkLst>
        </pc:picChg>
        <pc:picChg chg="mod">
          <ac:chgData name="Guest User" userId="S::urn:spo:anon#0472e5be0655ab0316f435d74128d4fcd1818a19831bbab5f4e0e6ee5c12fb61::" providerId="AD" clId="Web-{DE437354-CCB2-FA14-1D5C-7ECABF56ACD7}" dt="2023-05-03T15:45:08.944" v="262" actId="1076"/>
          <ac:picMkLst>
            <pc:docMk/>
            <pc:sldMk cId="1909811179" sldId="265"/>
            <ac:picMk id="3" creationId="{00000000-0000-0000-0000-000000000000}"/>
          </ac:picMkLst>
        </pc:picChg>
      </pc:sldChg>
      <pc:sldChg chg="addSp modSp ord">
        <pc:chgData name="Guest User" userId="S::urn:spo:anon#0472e5be0655ab0316f435d74128d4fcd1818a19831bbab5f4e0e6ee5c12fb61::" providerId="AD" clId="Web-{DE437354-CCB2-FA14-1D5C-7ECABF56ACD7}" dt="2023-05-03T15:48:37.450" v="327"/>
        <pc:sldMkLst>
          <pc:docMk/>
          <pc:sldMk cId="1028074721" sldId="266"/>
        </pc:sldMkLst>
        <pc:spChg chg="add mod">
          <ac:chgData name="Guest User" userId="S::urn:spo:anon#0472e5be0655ab0316f435d74128d4fcd1818a19831bbab5f4e0e6ee5c12fb61::" providerId="AD" clId="Web-{DE437354-CCB2-FA14-1D5C-7ECABF56ACD7}" dt="2023-05-03T15:46:05.899" v="288" actId="1076"/>
          <ac:spMkLst>
            <pc:docMk/>
            <pc:sldMk cId="1028074721" sldId="266"/>
            <ac:spMk id="4" creationId="{0E0F14AF-4D29-7E11-4569-F18CE7B179CA}"/>
          </ac:spMkLst>
        </pc:spChg>
        <pc:picChg chg="mod">
          <ac:chgData name="Guest User" userId="S::urn:spo:anon#0472e5be0655ab0316f435d74128d4fcd1818a19831bbab5f4e0e6ee5c12fb61::" providerId="AD" clId="Web-{DE437354-CCB2-FA14-1D5C-7ECABF56ACD7}" dt="2023-05-03T15:46:09.211" v="290" actId="1076"/>
          <ac:picMkLst>
            <pc:docMk/>
            <pc:sldMk cId="1028074721" sldId="266"/>
            <ac:picMk id="2" creationId="{00000000-0000-0000-0000-000000000000}"/>
          </ac:picMkLst>
        </pc:picChg>
      </pc:sldChg>
      <pc:sldChg chg="addSp modSp add ord replId">
        <pc:chgData name="Guest User" userId="S::urn:spo:anon#0472e5be0655ab0316f435d74128d4fcd1818a19831bbab5f4e0e6ee5c12fb61::" providerId="AD" clId="Web-{DE437354-CCB2-FA14-1D5C-7ECABF56ACD7}" dt="2023-05-03T15:47:04.025" v="319"/>
        <pc:sldMkLst>
          <pc:docMk/>
          <pc:sldMk cId="3122529016" sldId="267"/>
        </pc:sldMkLst>
        <pc:spChg chg="add mod">
          <ac:chgData name="Guest User" userId="S::urn:spo:anon#0472e5be0655ab0316f435d74128d4fcd1818a19831bbab5f4e0e6ee5c12fb61::" providerId="AD" clId="Web-{DE437354-CCB2-FA14-1D5C-7ECABF56ACD7}" dt="2023-05-03T15:38:03.150" v="104" actId="1076"/>
          <ac:spMkLst>
            <pc:docMk/>
            <pc:sldMk cId="3122529016" sldId="267"/>
            <ac:spMk id="3" creationId="{C03FCB31-B635-F8C8-53E8-C54CE19E86AC}"/>
          </ac:spMkLst>
        </pc:spChg>
        <pc:picChg chg="mod modCrop">
          <ac:chgData name="Guest User" userId="S::urn:spo:anon#0472e5be0655ab0316f435d74128d4fcd1818a19831bbab5f4e0e6ee5c12fb61::" providerId="AD" clId="Web-{DE437354-CCB2-FA14-1D5C-7ECABF56ACD7}" dt="2023-05-03T15:38:45.073" v="118" actId="1076"/>
          <ac:picMkLst>
            <pc:docMk/>
            <pc:sldMk cId="3122529016" sldId="267"/>
            <ac:picMk id="4" creationId="{00000000-0000-0000-0000-000000000000}"/>
          </ac:picMkLst>
        </pc:picChg>
        <pc:picChg chg="mod">
          <ac:chgData name="Guest User" userId="S::urn:spo:anon#0472e5be0655ab0316f435d74128d4fcd1818a19831bbab5f4e0e6ee5c12fb61::" providerId="AD" clId="Web-{DE437354-CCB2-FA14-1D5C-7ECABF56ACD7}" dt="2023-05-03T15:38:36.838" v="116" actId="1076"/>
          <ac:picMkLst>
            <pc:docMk/>
            <pc:sldMk cId="3122529016" sldId="267"/>
            <ac:picMk id="5" creationId="{00000000-0000-0000-0000-000000000000}"/>
          </ac:picMkLst>
        </pc:picChg>
        <pc:picChg chg="mod modCrop">
          <ac:chgData name="Guest User" userId="S::urn:spo:anon#0472e5be0655ab0316f435d74128d4fcd1818a19831bbab5f4e0e6ee5c12fb61::" providerId="AD" clId="Web-{DE437354-CCB2-FA14-1D5C-7ECABF56ACD7}" dt="2023-05-03T15:38:48.276" v="119" actId="1076"/>
          <ac:picMkLst>
            <pc:docMk/>
            <pc:sldMk cId="3122529016" sldId="267"/>
            <ac:picMk id="6" creationId="{00000000-0000-0000-0000-000000000000}"/>
          </ac:picMkLst>
        </pc:picChg>
        <pc:picChg chg="mod">
          <ac:chgData name="Guest User" userId="S::urn:spo:anon#0472e5be0655ab0316f435d74128d4fcd1818a19831bbab5f4e0e6ee5c12fb61::" providerId="AD" clId="Web-{DE437354-CCB2-FA14-1D5C-7ECABF56ACD7}" dt="2023-05-03T15:37:22.023" v="96" actId="1076"/>
          <ac:picMkLst>
            <pc:docMk/>
            <pc:sldMk cId="3122529016" sldId="267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65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82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5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1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353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02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0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87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4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9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B8B4BF-D793-48C5-ADFF-DEEC53EE60E6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73BD30-EE55-469C-B250-CAAF378C2F6C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60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1AE56B-52B8-BEEE-7A99-CD861FA6B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829" y="1616465"/>
            <a:ext cx="2179248" cy="2719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D7E336-7458-C92B-B4E0-A14C19B89A35}"/>
              </a:ext>
            </a:extLst>
          </p:cNvPr>
          <p:cNvSpPr txBox="1"/>
          <p:nvPr/>
        </p:nvSpPr>
        <p:spPr>
          <a:xfrm>
            <a:off x="4504434" y="1087329"/>
            <a:ext cx="701944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Building the Kingdom </a:t>
            </a:r>
            <a:endParaRPr lang="en-US">
              <a:solidFill>
                <a:schemeClr val="accent2"/>
              </a:solidFill>
              <a:latin typeface="Century Gothic"/>
              <a:cs typeface="Calibri"/>
            </a:endParaRPr>
          </a:p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at St Mary of the Angels</a:t>
            </a:r>
            <a:endParaRPr lang="en-US">
              <a:solidFill>
                <a:schemeClr val="accent2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50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44" y="699664"/>
            <a:ext cx="3895725" cy="5038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0A496D-7838-3DC1-830B-A692B0CDB8FB}"/>
              </a:ext>
            </a:extLst>
          </p:cNvPr>
          <p:cNvSpPr txBox="1"/>
          <p:nvPr/>
        </p:nvSpPr>
        <p:spPr>
          <a:xfrm>
            <a:off x="4388359" y="507408"/>
            <a:ext cx="70194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Peer Mentors</a:t>
            </a:r>
          </a:p>
        </p:txBody>
      </p:sp>
    </p:spTree>
    <p:extLst>
      <p:ext uri="{BB962C8B-B14F-4D97-AF65-F5344CB8AC3E}">
        <p14:creationId xmlns:p14="http://schemas.microsoft.com/office/powerpoint/2010/main" val="107749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273" b="1305"/>
          <a:stretch/>
        </p:blipFill>
        <p:spPr>
          <a:xfrm>
            <a:off x="669492" y="1997599"/>
            <a:ext cx="5184379" cy="3808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52" t="2500"/>
          <a:stretch/>
        </p:blipFill>
        <p:spPr>
          <a:xfrm>
            <a:off x="6090436" y="3273779"/>
            <a:ext cx="4038533" cy="3063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533" y="149512"/>
            <a:ext cx="4431242" cy="2915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7E6AF6-E7F5-1476-EDDC-5C7CE4C24A37}"/>
              </a:ext>
            </a:extLst>
          </p:cNvPr>
          <p:cNvSpPr txBox="1"/>
          <p:nvPr/>
        </p:nvSpPr>
        <p:spPr>
          <a:xfrm>
            <a:off x="-240086" y="253408"/>
            <a:ext cx="70194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Big Lent Walk</a:t>
            </a:r>
          </a:p>
        </p:txBody>
      </p:sp>
    </p:spTree>
    <p:extLst>
      <p:ext uri="{BB962C8B-B14F-4D97-AF65-F5344CB8AC3E}">
        <p14:creationId xmlns:p14="http://schemas.microsoft.com/office/powerpoint/2010/main" val="340221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30" t="13208" r="32798" b="25708"/>
          <a:stretch/>
        </p:blipFill>
        <p:spPr>
          <a:xfrm>
            <a:off x="6473689" y="198929"/>
            <a:ext cx="3946637" cy="3193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4" y="866624"/>
            <a:ext cx="4711370" cy="2700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86" t="2703" r="714" b="11892"/>
          <a:stretch/>
        </p:blipFill>
        <p:spPr>
          <a:xfrm>
            <a:off x="2902746" y="3528146"/>
            <a:ext cx="4826527" cy="28052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1017" y="3521660"/>
            <a:ext cx="4187916" cy="26411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FCB31-B635-F8C8-53E8-C54CE19E86AC}"/>
              </a:ext>
            </a:extLst>
          </p:cNvPr>
          <p:cNvSpPr txBox="1"/>
          <p:nvPr/>
        </p:nvSpPr>
        <p:spPr>
          <a:xfrm>
            <a:off x="-1425419" y="-592"/>
            <a:ext cx="70194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Spring Fair</a:t>
            </a:r>
            <a:endParaRPr lang="en-US" dirty="0">
              <a:solidFill>
                <a:schemeClr val="accent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2252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3" y="2060273"/>
            <a:ext cx="5406255" cy="3544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473" y="1766736"/>
            <a:ext cx="6178731" cy="4117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99564-9C4D-0DCD-5B32-BC89C347BC52}"/>
              </a:ext>
            </a:extLst>
          </p:cNvPr>
          <p:cNvSpPr txBox="1"/>
          <p:nvPr/>
        </p:nvSpPr>
        <p:spPr>
          <a:xfrm>
            <a:off x="2243470" y="154630"/>
            <a:ext cx="70194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All Saints</a:t>
            </a:r>
          </a:p>
        </p:txBody>
      </p:sp>
    </p:spTree>
    <p:extLst>
      <p:ext uri="{BB962C8B-B14F-4D97-AF65-F5344CB8AC3E}">
        <p14:creationId xmlns:p14="http://schemas.microsoft.com/office/powerpoint/2010/main" val="190981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55" y="430837"/>
            <a:ext cx="4991100" cy="532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26" y="2265281"/>
            <a:ext cx="4914900" cy="3990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5DFD0C-43D8-BDA5-77C5-0AD378539692}"/>
              </a:ext>
            </a:extLst>
          </p:cNvPr>
          <p:cNvSpPr txBox="1"/>
          <p:nvPr/>
        </p:nvSpPr>
        <p:spPr>
          <a:xfrm>
            <a:off x="5277359" y="196964"/>
            <a:ext cx="70194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International Women's Day</a:t>
            </a:r>
          </a:p>
        </p:txBody>
      </p:sp>
    </p:spTree>
    <p:extLst>
      <p:ext uri="{BB962C8B-B14F-4D97-AF65-F5344CB8AC3E}">
        <p14:creationId xmlns:p14="http://schemas.microsoft.com/office/powerpoint/2010/main" val="421840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5" y="2160289"/>
            <a:ext cx="4892059" cy="3735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00" y="171994"/>
            <a:ext cx="3314685" cy="3641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484" y="3063400"/>
            <a:ext cx="4254059" cy="2979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8671F-7081-E21B-5BF3-C582877C47E1}"/>
              </a:ext>
            </a:extLst>
          </p:cNvPr>
          <p:cNvSpPr txBox="1"/>
          <p:nvPr/>
        </p:nvSpPr>
        <p:spPr>
          <a:xfrm>
            <a:off x="-1086752" y="465075"/>
            <a:ext cx="70194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World Gifts</a:t>
            </a:r>
            <a:endParaRPr lang="en-US" dirty="0">
              <a:solidFill>
                <a:schemeClr val="accent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912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344" b="4739"/>
          <a:stretch/>
        </p:blipFill>
        <p:spPr>
          <a:xfrm>
            <a:off x="0" y="0"/>
            <a:ext cx="4128941" cy="28407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047" y="154738"/>
            <a:ext cx="4276725" cy="592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-694" b="2834"/>
          <a:stretch/>
        </p:blipFill>
        <p:spPr>
          <a:xfrm>
            <a:off x="212087" y="2925615"/>
            <a:ext cx="4042483" cy="33947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466" y="1400909"/>
            <a:ext cx="4448175" cy="316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B2428B-B96E-CD11-BA23-DD0D3D98AB46}"/>
              </a:ext>
            </a:extLst>
          </p:cNvPr>
          <p:cNvSpPr txBox="1"/>
          <p:nvPr/>
        </p:nvSpPr>
        <p:spPr>
          <a:xfrm>
            <a:off x="2243470" y="154630"/>
            <a:ext cx="701944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Harvest</a:t>
            </a:r>
            <a:endParaRPr lang="en-US" dirty="0">
              <a:solidFill>
                <a:schemeClr val="accent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289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19" y="1885657"/>
            <a:ext cx="5010150" cy="4342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2" y="2124351"/>
            <a:ext cx="5581650" cy="40474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9CC2D1-6CA6-5544-3159-3B2D628F508A}"/>
              </a:ext>
            </a:extLst>
          </p:cNvPr>
          <p:cNvSpPr txBox="1"/>
          <p:nvPr/>
        </p:nvSpPr>
        <p:spPr>
          <a:xfrm>
            <a:off x="1382693" y="-592"/>
            <a:ext cx="92490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 panose="020F0502020204030204"/>
              </a:rPr>
              <a:t>Making Connections (Mental Health Week)</a:t>
            </a:r>
          </a:p>
        </p:txBody>
      </p:sp>
    </p:spTree>
    <p:extLst>
      <p:ext uri="{BB962C8B-B14F-4D97-AF65-F5344CB8AC3E}">
        <p14:creationId xmlns:p14="http://schemas.microsoft.com/office/powerpoint/2010/main" val="169120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2" r="-265"/>
          <a:stretch/>
        </p:blipFill>
        <p:spPr>
          <a:xfrm>
            <a:off x="705682" y="888746"/>
            <a:ext cx="5262864" cy="44400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1EBCF1-D2BB-15C7-48E2-CBA0B2DCCD56}"/>
              </a:ext>
            </a:extLst>
          </p:cNvPr>
          <p:cNvSpPr txBox="1"/>
          <p:nvPr/>
        </p:nvSpPr>
        <p:spPr>
          <a:xfrm>
            <a:off x="6095803" y="846075"/>
            <a:ext cx="572122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Family Fast Day</a:t>
            </a:r>
            <a:endParaRPr lang="en-US" dirty="0">
              <a:solidFill>
                <a:schemeClr val="accent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68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70" y="2256246"/>
            <a:ext cx="4831291" cy="35080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F14AF-4D29-7E11-4569-F18CE7B179CA}"/>
              </a:ext>
            </a:extLst>
          </p:cNvPr>
          <p:cNvSpPr txBox="1"/>
          <p:nvPr/>
        </p:nvSpPr>
        <p:spPr>
          <a:xfrm>
            <a:off x="-196" y="84074"/>
            <a:ext cx="70194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/>
              </a:rPr>
              <a:t>Common Good and Stewardship</a:t>
            </a:r>
          </a:p>
        </p:txBody>
      </p:sp>
    </p:spTree>
    <p:extLst>
      <p:ext uri="{BB962C8B-B14F-4D97-AF65-F5344CB8AC3E}">
        <p14:creationId xmlns:p14="http://schemas.microsoft.com/office/powerpoint/2010/main" val="102807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545" y="202409"/>
            <a:ext cx="5900208" cy="4735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1467FC-5AE8-4B38-737C-3EB436F1D17D}"/>
              </a:ext>
            </a:extLst>
          </p:cNvPr>
          <p:cNvSpPr txBox="1"/>
          <p:nvPr/>
        </p:nvSpPr>
        <p:spPr>
          <a:xfrm>
            <a:off x="-1044419" y="196964"/>
            <a:ext cx="70194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 panose="020F0502020204030204"/>
              </a:rPr>
              <a:t>Refugee Advocats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B2A297-AA47-56B6-D0ED-E056F756491F}"/>
              </a:ext>
            </a:extLst>
          </p:cNvPr>
          <p:cNvSpPr txBox="1"/>
          <p:nvPr/>
        </p:nvSpPr>
        <p:spPr>
          <a:xfrm>
            <a:off x="1086359" y="5305187"/>
            <a:ext cx="97570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6000" dirty="0">
                <a:solidFill>
                  <a:schemeClr val="accent2"/>
                </a:solidFill>
                <a:latin typeface="Century Gothic"/>
                <a:cs typeface="Calibri" panose="020F0502020204030204"/>
              </a:rPr>
              <a:t>Rights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201808711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ST-HAYES-E1</dc:creator>
  <cp:lastModifiedBy>ST-HAYES-E1</cp:lastModifiedBy>
  <cp:revision>119</cp:revision>
  <dcterms:created xsi:type="dcterms:W3CDTF">2023-04-28T13:00:33Z</dcterms:created>
  <dcterms:modified xsi:type="dcterms:W3CDTF">2023-05-03T15:48:57Z</dcterms:modified>
</cp:coreProperties>
</file>