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9" r:id="rId2"/>
    <p:sldId id="369" r:id="rId3"/>
    <p:sldId id="358" r:id="rId4"/>
    <p:sldId id="376" r:id="rId5"/>
    <p:sldId id="375" r:id="rId6"/>
    <p:sldId id="359" r:id="rId7"/>
    <p:sldId id="361" r:id="rId8"/>
    <p:sldId id="362" r:id="rId9"/>
    <p:sldId id="373" r:id="rId10"/>
    <p:sldId id="365" r:id="rId11"/>
    <p:sldId id="377" r:id="rId12"/>
    <p:sldId id="371" r:id="rId13"/>
    <p:sldId id="367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800080"/>
    <a:srgbClr val="FF3399"/>
    <a:srgbClr val="009999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94581" autoAdjust="0"/>
  </p:normalViewPr>
  <p:slideViewPr>
    <p:cSldViewPr>
      <p:cViewPr varScale="1">
        <p:scale>
          <a:sx n="73" d="100"/>
          <a:sy n="73" d="100"/>
        </p:scale>
        <p:origin x="16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592A8E9-82D1-4640-8C48-BAC4273C8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D0A03D6-3E86-405A-974B-AF4D242CD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6EE838-CD83-4CA9-920B-3B2DE797F0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1AB3-9398-4EE5-9EF4-A33B072BA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E5CB-38AB-4019-8EFA-3C95D2FE8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264003-C42D-4960-886F-34A7B5EFC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AA14-C6E8-4554-AD6A-72FFA9E05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A79D-92AB-48D0-9ADB-1E1DE8DFD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9E91-8225-4769-833B-57B60A46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E91C-1808-42AC-8247-D997182DF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7A55-4470-4A32-A4A8-46CF111C5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4093-92F2-4DBB-A60D-143D05B55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74CD-D605-46E0-9655-BABAD1633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53DED-2790-4105-9180-73B337CF1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1A7031-7FCF-4CE3-85D4-DC47C4FF5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032448" cy="4068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206084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i="1" u="sng" dirty="0" smtClean="0"/>
              <a:t>Welcome </a:t>
            </a:r>
            <a:endParaRPr lang="en-GB" sz="7200" b="1" i="1" u="sng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8597" y="1772816"/>
            <a:ext cx="5710217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Home Visit Dates...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6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-9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Book a time online</a:t>
            </a:r>
          </a:p>
        </p:txBody>
      </p:sp>
    </p:spTree>
    <p:extLst>
      <p:ext uri="{BB962C8B-B14F-4D97-AF65-F5344CB8AC3E}">
        <p14:creationId xmlns:p14="http://schemas.microsoft.com/office/powerpoint/2010/main" val="4504025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32"/>
            <a:ext cx="8501045" cy="587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Other dates for the diary...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Moving Up Morning (Reception)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Tuesday 12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Nursery Visit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Wednesday 13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Nursery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Reception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</a:p>
        </p:txBody>
      </p:sp>
    </p:spTree>
    <p:extLst>
      <p:ext uri="{BB962C8B-B14F-4D97-AF65-F5344CB8AC3E}">
        <p14:creationId xmlns:p14="http://schemas.microsoft.com/office/powerpoint/2010/main" val="2202407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727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032448" cy="40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319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en-GB" b="1" i="1" u="sng" dirty="0" smtClean="0"/>
              <a:t>Staff in EYFS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6962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Elizabeth Smith </a:t>
            </a:r>
          </a:p>
          <a:p>
            <a:pPr marL="0" indent="0">
              <a:buNone/>
            </a:pPr>
            <a:r>
              <a:rPr lang="en-GB" sz="2000" dirty="0" smtClean="0"/>
              <a:t>Reception class teacher/ EYFS Lead/Assistant head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Claire Lee</a:t>
            </a:r>
          </a:p>
          <a:p>
            <a:pPr marL="0" indent="0">
              <a:buNone/>
            </a:pPr>
            <a:r>
              <a:rPr lang="en-GB" sz="2000" dirty="0" smtClean="0"/>
              <a:t>Reception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Sarah Steele</a:t>
            </a:r>
          </a:p>
          <a:p>
            <a:pPr marL="0" indent="0">
              <a:buNone/>
            </a:pPr>
            <a:r>
              <a:rPr lang="en-GB" sz="2000" dirty="0" smtClean="0"/>
              <a:t>Nursery Class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Nicola Lucas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Nursery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8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9928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en-GB" altLang="en-US" sz="3200" u="sng" dirty="0"/>
              <a:t>Prime </a:t>
            </a:r>
            <a:r>
              <a:rPr lang="en-GB" altLang="en-US" sz="3200" u="sng" dirty="0" smtClean="0"/>
              <a:t>Areas </a:t>
            </a:r>
            <a:r>
              <a:rPr lang="en-GB" altLang="en-US" sz="3200" u="sng" dirty="0"/>
              <a:t>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Personal, Social &amp; Emotional Development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Communication &amp; Language 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Physical</a:t>
            </a:r>
          </a:p>
          <a:p>
            <a:pPr marL="0" indent="0" algn="ctr">
              <a:buFontTx/>
              <a:buNone/>
              <a:defRPr/>
            </a:pPr>
            <a:endParaRPr lang="en-GB" altLang="en-US" sz="3200" u="sng" dirty="0" smtClean="0"/>
          </a:p>
          <a:p>
            <a:pPr marL="0" indent="0" algn="ctr">
              <a:buFontTx/>
              <a:buNone/>
              <a:defRPr/>
            </a:pPr>
            <a:r>
              <a:rPr lang="en-GB" altLang="en-US" sz="3200" u="sng" dirty="0" smtClean="0"/>
              <a:t>Specific </a:t>
            </a:r>
            <a:r>
              <a:rPr lang="en-GB" altLang="en-US" sz="3200" u="sng" dirty="0"/>
              <a:t>Areas 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Literacy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Maths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Understanding of the World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Expressive Arts &amp; Design</a:t>
            </a:r>
          </a:p>
          <a:p>
            <a:pPr marL="0" indent="0" algn="ctr">
              <a:buNone/>
              <a:defRPr/>
            </a:pPr>
            <a:r>
              <a:rPr lang="en-GB" sz="2800" dirty="0"/>
              <a:t>Religious Education </a:t>
            </a:r>
          </a:p>
          <a:p>
            <a:pPr marL="0" indent="0" algn="ctr">
              <a:buFontTx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15661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Baseline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88" y="1828800"/>
            <a:ext cx="3990156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Children are observed during play and adult directed activities and assessed using the school overviews.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4401" y="1828800"/>
            <a:ext cx="4421602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Children are observed during play, completing adult directed activities, completing the National RBA and using material provided from previous settings.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320796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End of Year 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Are the children on track or not on track to achieve the end of Year Nursery Goals? (</a:t>
            </a:r>
            <a:r>
              <a:rPr lang="en-GB" u="sng" dirty="0"/>
              <a:t>S</a:t>
            </a:r>
            <a:r>
              <a:rPr lang="en-GB" u="sng" dirty="0" smtClean="0"/>
              <a:t>et by school)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Are the children assessed as emerging or expected from each of the ELG’s? </a:t>
            </a:r>
          </a:p>
          <a:p>
            <a:pPr marL="0" indent="0">
              <a:buNone/>
            </a:pPr>
            <a:r>
              <a:rPr lang="en-GB" u="sng" dirty="0" smtClean="0"/>
              <a:t>(Set nationally)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9835533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7568097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4800" b="1" u="sng" dirty="0">
                <a:solidFill>
                  <a:srgbClr val="3333FF"/>
                </a:solidFill>
              </a:rPr>
              <a:t>School </a:t>
            </a:r>
            <a:r>
              <a:rPr lang="en-GB" sz="4800" b="1" u="sng" dirty="0" smtClean="0">
                <a:solidFill>
                  <a:srgbClr val="3333FF"/>
                </a:solidFill>
              </a:rPr>
              <a:t>Readiness…</a:t>
            </a:r>
          </a:p>
          <a:p>
            <a:pPr marL="0" indent="0">
              <a:buNone/>
            </a:pPr>
            <a:endParaRPr lang="en-GB" b="1" i="1" u="sng" dirty="0" smtClean="0"/>
          </a:p>
          <a:p>
            <a:pPr marL="0" indent="0">
              <a:buNone/>
            </a:pPr>
            <a:r>
              <a:rPr lang="en-GB" sz="2800" b="1" i="1" u="sng" dirty="0" smtClean="0"/>
              <a:t>Public </a:t>
            </a:r>
            <a:r>
              <a:rPr lang="en-GB" sz="2800" b="1" i="1" u="sng" dirty="0"/>
              <a:t>Health England’s definition: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Have good oral health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Develop motor control and balance for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a </a:t>
            </a:r>
            <a:r>
              <a:rPr lang="en-GB" sz="2800" dirty="0"/>
              <a:t>range of physical activities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independent in toileting &amp; eating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well nourished and within normal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weight </a:t>
            </a:r>
            <a:r>
              <a:rPr lang="en-GB" sz="2800" dirty="0"/>
              <a:t>for height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 Have </a:t>
            </a:r>
            <a:r>
              <a:rPr lang="en-GB" sz="2800" dirty="0"/>
              <a:t>received all childhood immunisations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315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600" u="sng" dirty="0">
                <a:solidFill>
                  <a:srgbClr val="FF3300"/>
                </a:solidFill>
              </a:rPr>
              <a:t>Nursery &amp; Reception </a:t>
            </a:r>
            <a:r>
              <a:rPr lang="en-GB" altLang="en-US" sz="3600" u="sng" dirty="0" smtClean="0">
                <a:solidFill>
                  <a:srgbClr val="FF3300"/>
                </a:solidFill>
              </a:rPr>
              <a:t>together</a:t>
            </a:r>
          </a:p>
          <a:p>
            <a:endParaRPr lang="en-GB" altLang="en-US" sz="3600" u="sng" dirty="0">
              <a:solidFill>
                <a:srgbClr val="FF3300"/>
              </a:solidFill>
            </a:endParaRPr>
          </a:p>
          <a:p>
            <a:r>
              <a:rPr lang="en-GB" altLang="en-US" sz="2400" u="sng" dirty="0"/>
              <a:t>We continue to work together ensuring transition is smooth</a:t>
            </a:r>
            <a:r>
              <a:rPr lang="en-GB" altLang="en-US" sz="2400" u="sng" dirty="0" smtClean="0"/>
              <a:t>.</a:t>
            </a:r>
          </a:p>
          <a:p>
            <a:endParaRPr lang="en-GB" alt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Teaching; family groups and phonic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Adults</a:t>
            </a:r>
          </a:p>
          <a:p>
            <a:r>
              <a:rPr lang="en-GB" altLang="en-US" u="sng" dirty="0"/>
              <a:t/>
            </a:r>
            <a:br>
              <a:rPr lang="en-GB" altLang="en-US" u="sng" dirty="0"/>
            </a:br>
            <a:r>
              <a:rPr lang="en-GB" altLang="en-US" u="sng" dirty="0">
                <a:solidFill>
                  <a:srgbClr val="FF3300"/>
                </a:solidFill>
              </a:rPr>
              <a:t/>
            </a:r>
            <a:br>
              <a:rPr lang="en-GB" altLang="en-US" u="sng" dirty="0">
                <a:solidFill>
                  <a:srgbClr val="FF33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497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75608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u="sng" dirty="0">
                <a:solidFill>
                  <a:srgbClr val="FF3300"/>
                </a:solidFill>
              </a:rPr>
              <a:t>How Nursery and Reception children learn in Early years</a:t>
            </a:r>
            <a:r>
              <a:rPr lang="en-GB" altLang="en-US" sz="2800" u="sng" dirty="0" smtClean="0">
                <a:solidFill>
                  <a:srgbClr val="FF3300"/>
                </a:solidFill>
              </a:rPr>
              <a:t>?</a:t>
            </a:r>
          </a:p>
          <a:p>
            <a:endParaRPr lang="en-GB" u="sng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GB" sz="2400" b="1" i="1" u="sng" dirty="0"/>
              <a:t>Play </a:t>
            </a:r>
            <a:r>
              <a:rPr lang="en-GB" sz="2400" dirty="0"/>
              <a:t> – engaging</a:t>
            </a:r>
            <a:br>
              <a:rPr lang="en-GB" sz="2400" dirty="0"/>
            </a:br>
            <a:r>
              <a:rPr lang="en-GB" sz="2400" dirty="0"/>
              <a:t>          - purposeful</a:t>
            </a:r>
            <a:br>
              <a:rPr lang="en-GB" sz="2400" dirty="0"/>
            </a:br>
            <a:r>
              <a:rPr lang="en-GB" sz="2400" dirty="0"/>
              <a:t>          - adult supported</a:t>
            </a:r>
            <a:br>
              <a:rPr lang="en-GB" sz="2400" dirty="0"/>
            </a:br>
            <a:r>
              <a:rPr lang="en-GB" sz="2400" dirty="0"/>
              <a:t>          - child initiated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u="sng" dirty="0"/>
              <a:t>Adult directed tasks </a:t>
            </a:r>
            <a:r>
              <a:rPr lang="en-GB" sz="2400" b="1" i="1" dirty="0"/>
              <a:t> </a:t>
            </a:r>
            <a:r>
              <a:rPr lang="en-GB" sz="2400" dirty="0"/>
              <a:t>– planned activities from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 curriculum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daily phonic sessions</a:t>
            </a:r>
          </a:p>
          <a:p>
            <a:pPr marL="0" indent="0">
              <a:buNone/>
            </a:pPr>
            <a:r>
              <a:rPr lang="en-GB" sz="2400" dirty="0"/>
              <a:t>                                    - individual &amp; guided 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reading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handwriting (pre-cursive)</a:t>
            </a:r>
          </a:p>
          <a:p>
            <a:pPr marL="0" indent="0">
              <a:buNone/>
            </a:pPr>
            <a:r>
              <a:rPr lang="en-GB" sz="2400" dirty="0"/>
              <a:t>                                    - </a:t>
            </a:r>
            <a:r>
              <a:rPr lang="en-GB" sz="2400" dirty="0" smtClean="0"/>
              <a:t>‘Mini maths</a:t>
            </a:r>
            <a:r>
              <a:rPr lang="en-GB" sz="2400" dirty="0"/>
              <a:t>’ </a:t>
            </a:r>
            <a:r>
              <a:rPr lang="en-GB" sz="2400" dirty="0" smtClean="0"/>
              <a:t>sessions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- 1-1 specific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7264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47493"/>
            <a:ext cx="6400800" cy="2273300"/>
          </a:xfrm>
        </p:spPr>
        <p:txBody>
          <a:bodyPr/>
          <a:lstStyle/>
          <a:p>
            <a:r>
              <a:rPr lang="en-GB" sz="6500" b="1" i="1" u="sng" dirty="0" smtClean="0"/>
              <a:t>Class page &amp; Twitter</a:t>
            </a:r>
            <a:endParaRPr lang="en-GB" sz="65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51300"/>
            <a:ext cx="9217024" cy="1003300"/>
          </a:xfrm>
        </p:spPr>
        <p:txBody>
          <a:bodyPr/>
          <a:lstStyle/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194075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27822</TotalTime>
  <Words>349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Wingdings</vt:lpstr>
      <vt:lpstr>Crayons</vt:lpstr>
      <vt:lpstr>PowerPoint Presentation</vt:lpstr>
      <vt:lpstr>Staff in EYFS</vt:lpstr>
      <vt:lpstr>PowerPoint Presentation</vt:lpstr>
      <vt:lpstr>EYFS Baseline Assessments</vt:lpstr>
      <vt:lpstr>EYFS End of Year  Assessments</vt:lpstr>
      <vt:lpstr>PowerPoint Presentation</vt:lpstr>
      <vt:lpstr>PowerPoint Presentation</vt:lpstr>
      <vt:lpstr>PowerPoint Presentation</vt:lpstr>
      <vt:lpstr>Class page &amp; Twitter</vt:lpstr>
      <vt:lpstr>PowerPoint Presentation</vt:lpstr>
      <vt:lpstr>PowerPoint Presentation</vt:lpstr>
      <vt:lpstr>Questions?</vt:lpstr>
      <vt:lpstr>PowerPoint Presentation</vt:lpstr>
    </vt:vector>
  </TitlesOfParts>
  <Company>McGuinness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Gregorys Nursery</dc:title>
  <dc:creator>McGuinness</dc:creator>
  <cp:lastModifiedBy>st-wood-a</cp:lastModifiedBy>
  <cp:revision>179</cp:revision>
  <cp:lastPrinted>2020-06-08T12:53:30Z</cp:lastPrinted>
  <dcterms:created xsi:type="dcterms:W3CDTF">2003-06-29T05:43:32Z</dcterms:created>
  <dcterms:modified xsi:type="dcterms:W3CDTF">2022-06-22T11:02:19Z</dcterms:modified>
</cp:coreProperties>
</file>