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57" r:id="rId4"/>
    <p:sldId id="258" r:id="rId5"/>
    <p:sldId id="279" r:id="rId6"/>
    <p:sldId id="259" r:id="rId7"/>
    <p:sldId id="260" r:id="rId8"/>
    <p:sldId id="262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8" r:id="rId22"/>
    <p:sldId id="274" r:id="rId23"/>
    <p:sldId id="276" r:id="rId24"/>
    <p:sldId id="275" r:id="rId25"/>
    <p:sldId id="277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Hayes" userId="b0fb26a0-d102-4b5e-9506-885ee02dd179" providerId="ADAL" clId="{CD334A89-39DD-4870-91FB-D9418649818D}"/>
    <pc:docChg chg="addSld modSld modMainMaster">
      <pc:chgData name="Emma Hayes" userId="b0fb26a0-d102-4b5e-9506-885ee02dd179" providerId="ADAL" clId="{CD334A89-39DD-4870-91FB-D9418649818D}" dt="2023-10-08T14:42:26.665" v="80" actId="14100"/>
      <pc:docMkLst>
        <pc:docMk/>
      </pc:docMkLst>
      <pc:sldChg chg="setBg">
        <pc:chgData name="Emma Hayes" userId="b0fb26a0-d102-4b5e-9506-885ee02dd179" providerId="ADAL" clId="{CD334A89-39DD-4870-91FB-D9418649818D}" dt="2023-10-08T14:37:34.716" v="56"/>
        <pc:sldMkLst>
          <pc:docMk/>
          <pc:sldMk cId="41219825" sldId="256"/>
        </pc:sldMkLst>
      </pc:sldChg>
      <pc:sldChg chg="setBg">
        <pc:chgData name="Emma Hayes" userId="b0fb26a0-d102-4b5e-9506-885ee02dd179" providerId="ADAL" clId="{CD334A89-39DD-4870-91FB-D9418649818D}" dt="2023-10-08T14:37:34.716" v="56"/>
        <pc:sldMkLst>
          <pc:docMk/>
          <pc:sldMk cId="1167916009" sldId="257"/>
        </pc:sldMkLst>
      </pc:sldChg>
      <pc:sldChg chg="setBg">
        <pc:chgData name="Emma Hayes" userId="b0fb26a0-d102-4b5e-9506-885ee02dd179" providerId="ADAL" clId="{CD334A89-39DD-4870-91FB-D9418649818D}" dt="2023-10-08T14:37:34.716" v="56"/>
        <pc:sldMkLst>
          <pc:docMk/>
          <pc:sldMk cId="2523347181" sldId="258"/>
        </pc:sldMkLst>
      </pc:sldChg>
      <pc:sldChg chg="setBg">
        <pc:chgData name="Emma Hayes" userId="b0fb26a0-d102-4b5e-9506-885ee02dd179" providerId="ADAL" clId="{CD334A89-39DD-4870-91FB-D9418649818D}" dt="2023-10-08T14:37:34.716" v="56"/>
        <pc:sldMkLst>
          <pc:docMk/>
          <pc:sldMk cId="891537196" sldId="279"/>
        </pc:sldMkLst>
      </pc:sldChg>
      <pc:sldChg chg="addSp modSp new mod setBg">
        <pc:chgData name="Emma Hayes" userId="b0fb26a0-d102-4b5e-9506-885ee02dd179" providerId="ADAL" clId="{CD334A89-39DD-4870-91FB-D9418649818D}" dt="2023-10-08T14:42:26.665" v="80" actId="14100"/>
        <pc:sldMkLst>
          <pc:docMk/>
          <pc:sldMk cId="1114124520" sldId="280"/>
        </pc:sldMkLst>
        <pc:spChg chg="mod">
          <ac:chgData name="Emma Hayes" userId="b0fb26a0-d102-4b5e-9506-885ee02dd179" providerId="ADAL" clId="{CD334A89-39DD-4870-91FB-D9418649818D}" dt="2023-10-08T14:42:10.213" v="74" actId="1076"/>
          <ac:spMkLst>
            <pc:docMk/>
            <pc:sldMk cId="1114124520" sldId="280"/>
            <ac:spMk id="2" creationId="{57AE01A6-C664-F45C-87B8-B9ECDF29FEAB}"/>
          </ac:spMkLst>
        </pc:spChg>
        <pc:spChg chg="mod">
          <ac:chgData name="Emma Hayes" userId="b0fb26a0-d102-4b5e-9506-885ee02dd179" providerId="ADAL" clId="{CD334A89-39DD-4870-91FB-D9418649818D}" dt="2023-10-08T14:42:16.657" v="76" actId="14100"/>
          <ac:spMkLst>
            <pc:docMk/>
            <pc:sldMk cId="1114124520" sldId="280"/>
            <ac:spMk id="3" creationId="{9032B70C-C203-9D34-0471-3ABE25EF1002}"/>
          </ac:spMkLst>
        </pc:spChg>
        <pc:picChg chg="add mod">
          <ac:chgData name="Emma Hayes" userId="b0fb26a0-d102-4b5e-9506-885ee02dd179" providerId="ADAL" clId="{CD334A89-39DD-4870-91FB-D9418649818D}" dt="2023-10-08T14:42:26.665" v="80" actId="14100"/>
          <ac:picMkLst>
            <pc:docMk/>
            <pc:sldMk cId="1114124520" sldId="280"/>
            <ac:picMk id="4" creationId="{EFB9176D-38DC-2798-E1D8-3FA31090DEFA}"/>
          </ac:picMkLst>
        </pc:picChg>
      </pc:sldChg>
      <pc:sldMasterChg chg="setBg modSldLayout">
        <pc:chgData name="Emma Hayes" userId="b0fb26a0-d102-4b5e-9506-885ee02dd179" providerId="ADAL" clId="{CD334A89-39DD-4870-91FB-D9418649818D}" dt="2023-10-08T14:37:34.716" v="56"/>
        <pc:sldMasterMkLst>
          <pc:docMk/>
          <pc:sldMasterMk cId="1927948688" sldId="2147483648"/>
        </pc:sldMasterMkLst>
        <pc:sldLayoutChg chg="setBg">
          <pc:chgData name="Emma Hayes" userId="b0fb26a0-d102-4b5e-9506-885ee02dd179" providerId="ADAL" clId="{CD334A89-39DD-4870-91FB-D9418649818D}" dt="2023-10-08T14:37:34.716" v="56"/>
          <pc:sldLayoutMkLst>
            <pc:docMk/>
            <pc:sldMasterMk cId="1927948688" sldId="2147483648"/>
            <pc:sldLayoutMk cId="3314757645" sldId="2147483649"/>
          </pc:sldLayoutMkLst>
        </pc:sldLayoutChg>
        <pc:sldLayoutChg chg="setBg">
          <pc:chgData name="Emma Hayes" userId="b0fb26a0-d102-4b5e-9506-885ee02dd179" providerId="ADAL" clId="{CD334A89-39DD-4870-91FB-D9418649818D}" dt="2023-10-08T14:37:34.716" v="56"/>
          <pc:sldLayoutMkLst>
            <pc:docMk/>
            <pc:sldMasterMk cId="1927948688" sldId="2147483648"/>
            <pc:sldLayoutMk cId="1257556999" sldId="2147483650"/>
          </pc:sldLayoutMkLst>
        </pc:sldLayoutChg>
        <pc:sldLayoutChg chg="setBg">
          <pc:chgData name="Emma Hayes" userId="b0fb26a0-d102-4b5e-9506-885ee02dd179" providerId="ADAL" clId="{CD334A89-39DD-4870-91FB-D9418649818D}" dt="2023-10-08T14:37:34.716" v="56"/>
          <pc:sldLayoutMkLst>
            <pc:docMk/>
            <pc:sldMasterMk cId="1927948688" sldId="2147483648"/>
            <pc:sldLayoutMk cId="2602838855" sldId="2147483651"/>
          </pc:sldLayoutMkLst>
        </pc:sldLayoutChg>
        <pc:sldLayoutChg chg="setBg">
          <pc:chgData name="Emma Hayes" userId="b0fb26a0-d102-4b5e-9506-885ee02dd179" providerId="ADAL" clId="{CD334A89-39DD-4870-91FB-D9418649818D}" dt="2023-10-08T14:37:34.716" v="56"/>
          <pc:sldLayoutMkLst>
            <pc:docMk/>
            <pc:sldMasterMk cId="1927948688" sldId="2147483648"/>
            <pc:sldLayoutMk cId="4164073277" sldId="2147483652"/>
          </pc:sldLayoutMkLst>
        </pc:sldLayoutChg>
        <pc:sldLayoutChg chg="setBg">
          <pc:chgData name="Emma Hayes" userId="b0fb26a0-d102-4b5e-9506-885ee02dd179" providerId="ADAL" clId="{CD334A89-39DD-4870-91FB-D9418649818D}" dt="2023-10-08T14:37:34.716" v="56"/>
          <pc:sldLayoutMkLst>
            <pc:docMk/>
            <pc:sldMasterMk cId="1927948688" sldId="2147483648"/>
            <pc:sldLayoutMk cId="1149444173" sldId="2147483653"/>
          </pc:sldLayoutMkLst>
        </pc:sldLayoutChg>
        <pc:sldLayoutChg chg="setBg">
          <pc:chgData name="Emma Hayes" userId="b0fb26a0-d102-4b5e-9506-885ee02dd179" providerId="ADAL" clId="{CD334A89-39DD-4870-91FB-D9418649818D}" dt="2023-10-08T14:37:34.716" v="56"/>
          <pc:sldLayoutMkLst>
            <pc:docMk/>
            <pc:sldMasterMk cId="1927948688" sldId="2147483648"/>
            <pc:sldLayoutMk cId="97587654" sldId="2147483654"/>
          </pc:sldLayoutMkLst>
        </pc:sldLayoutChg>
        <pc:sldLayoutChg chg="setBg">
          <pc:chgData name="Emma Hayes" userId="b0fb26a0-d102-4b5e-9506-885ee02dd179" providerId="ADAL" clId="{CD334A89-39DD-4870-91FB-D9418649818D}" dt="2023-10-08T14:37:34.716" v="56"/>
          <pc:sldLayoutMkLst>
            <pc:docMk/>
            <pc:sldMasterMk cId="1927948688" sldId="2147483648"/>
            <pc:sldLayoutMk cId="2810422925" sldId="2147483655"/>
          </pc:sldLayoutMkLst>
        </pc:sldLayoutChg>
        <pc:sldLayoutChg chg="setBg">
          <pc:chgData name="Emma Hayes" userId="b0fb26a0-d102-4b5e-9506-885ee02dd179" providerId="ADAL" clId="{CD334A89-39DD-4870-91FB-D9418649818D}" dt="2023-10-08T14:37:34.716" v="56"/>
          <pc:sldLayoutMkLst>
            <pc:docMk/>
            <pc:sldMasterMk cId="1927948688" sldId="2147483648"/>
            <pc:sldLayoutMk cId="3735028931" sldId="2147483656"/>
          </pc:sldLayoutMkLst>
        </pc:sldLayoutChg>
        <pc:sldLayoutChg chg="setBg">
          <pc:chgData name="Emma Hayes" userId="b0fb26a0-d102-4b5e-9506-885ee02dd179" providerId="ADAL" clId="{CD334A89-39DD-4870-91FB-D9418649818D}" dt="2023-10-08T14:37:34.716" v="56"/>
          <pc:sldLayoutMkLst>
            <pc:docMk/>
            <pc:sldMasterMk cId="1927948688" sldId="2147483648"/>
            <pc:sldLayoutMk cId="1339387489" sldId="2147483657"/>
          </pc:sldLayoutMkLst>
        </pc:sldLayoutChg>
        <pc:sldLayoutChg chg="setBg">
          <pc:chgData name="Emma Hayes" userId="b0fb26a0-d102-4b5e-9506-885ee02dd179" providerId="ADAL" clId="{CD334A89-39DD-4870-91FB-D9418649818D}" dt="2023-10-08T14:37:34.716" v="56"/>
          <pc:sldLayoutMkLst>
            <pc:docMk/>
            <pc:sldMasterMk cId="1927948688" sldId="2147483648"/>
            <pc:sldLayoutMk cId="225702222" sldId="2147483658"/>
          </pc:sldLayoutMkLst>
        </pc:sldLayoutChg>
        <pc:sldLayoutChg chg="setBg">
          <pc:chgData name="Emma Hayes" userId="b0fb26a0-d102-4b5e-9506-885ee02dd179" providerId="ADAL" clId="{CD334A89-39DD-4870-91FB-D9418649818D}" dt="2023-10-08T14:37:34.716" v="56"/>
          <pc:sldLayoutMkLst>
            <pc:docMk/>
            <pc:sldMasterMk cId="1927948688" sldId="2147483648"/>
            <pc:sldLayoutMk cId="110809662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FFA0D-B68A-E62A-187B-C41EE486C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30080-5068-DA35-7B40-5A42A977C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B69A6-0F12-3D3F-60C0-042A58E87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2DBA-A34A-4178-8DD7-D3FB10796D6E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F6CE0-52AC-74A6-FC4C-4ABE39A57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C3A1C-E299-A30B-307E-E8CCE83AC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FED-F442-43ED-8DFD-E23449666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757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F986A-4A71-808A-0A24-D0518DE73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0C185D-2426-5B94-426D-C46A259C0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313D8-B0A5-4EA6-00C8-93F547778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2DBA-A34A-4178-8DD7-D3FB10796D6E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F0A66-AA04-FAB4-DB78-FD5BEFEFF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F0BF5-15C6-0150-D08F-2E54FA5E9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FED-F442-43ED-8DFD-E23449666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0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DB4FCD-7AC1-4FE3-7922-23BBD6025D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E4F016-4BDE-1676-B950-576038BFB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46345-AD80-E812-5D15-7F3FA992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2DBA-A34A-4178-8DD7-D3FB10796D6E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0084A-38BB-D4D5-9BBB-DA8B2519B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C8F61-6064-C754-4861-0744C77B8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FED-F442-43ED-8DFD-E23449666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09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F5A75-E0B7-F4DB-F05E-922738C2E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E73A3-E0D2-12BA-83CE-6B56A27B1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32077-9D27-26CC-0636-6574B40D5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2DBA-A34A-4178-8DD7-D3FB10796D6E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13697-2EC7-10DA-C957-106C940E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F619E-15E8-A83E-D43D-FC42C5C6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FED-F442-43ED-8DFD-E23449666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556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0E275-A76F-7E44-0868-A921CFF8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CB5B6-8CA1-7024-5D57-114E18F2E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0D9A-3ACB-C007-B13C-6B67531C9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2DBA-A34A-4178-8DD7-D3FB10796D6E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95DCF-F692-1743-6755-897FF5740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F1ACF-AC32-8032-443A-C2CDCA42D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FED-F442-43ED-8DFD-E23449666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838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34F75-4D16-4E0D-46D2-C36663DAA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2BF7F-0B8C-B3B1-5967-FBA1277F6C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9DE0A-D23E-73D7-A906-687D773CD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0BDBAB-370B-7D6B-6F2C-6731307AD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2DBA-A34A-4178-8DD7-D3FB10796D6E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8DA3D-1D93-F5C4-07E6-13633E216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323DF-0087-4DAB-30FE-64816C4F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FED-F442-43ED-8DFD-E23449666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073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E88F9-0549-C158-5603-7CA93442C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4289D-B48F-A8BC-A6FE-72BA4057B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F3FEF-D618-5431-1CBB-CE1CA00DD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16EC43-B7D6-FD52-4D87-5D5A5B095E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374950-F684-5603-2D14-D4C40F18A4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EF591B-D9D4-434E-8E9A-AB99D0766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2DBA-A34A-4178-8DD7-D3FB10796D6E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199083-ACF4-1407-78DC-B14CA60F3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41DD9-28D4-6111-8812-D797A980D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FED-F442-43ED-8DFD-E23449666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444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C3062-F699-3CDA-D353-7517A8795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4AE5D-FADB-D4A0-ADAF-3D48F0A50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2DBA-A34A-4178-8DD7-D3FB10796D6E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9F085A-49BB-F465-9363-446CA4EDA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26E9C-0715-D4E5-BA74-6399E94E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FED-F442-43ED-8DFD-E23449666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87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62E0BA-10DF-079F-1797-E01A0BF37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2DBA-A34A-4178-8DD7-D3FB10796D6E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2C26F8-0E3F-0AFE-77DD-0A897897A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19702-F494-A384-3010-B8F5A223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FED-F442-43ED-8DFD-E23449666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42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C099D-C33D-114F-1A32-D004425D7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9616B-A3F6-0603-CB8D-26FF0B79F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7CFA2-012A-C227-07CE-387CD160E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9A39B-F6CD-3457-0EE0-E5A9FD29C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2DBA-A34A-4178-8DD7-D3FB10796D6E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48264D-8AE4-4752-7C13-95C68C5CD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397CD9-EA75-7D55-35E1-14FAB146A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FED-F442-43ED-8DFD-E23449666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028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74639-560F-988F-5CCB-C631C122A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B1D37-21FC-50A7-5459-71A901FA5F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133E14-A59C-3F16-EDBF-ACC725A79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06CF9-B631-F83D-5387-9221F6310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2DBA-A34A-4178-8DD7-D3FB10796D6E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EC2F9-C1F6-8C66-73EF-DC45C95CF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8917AE-59F3-3B5E-DC03-972EAF76E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FED-F442-43ED-8DFD-E23449666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38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634D02-ED9B-E2D2-CBFE-A6A45A791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C1656-4E79-4FE6-2AF2-D6202E36B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870F8-BD9A-37E5-ADDD-84F45AC590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A2DBA-A34A-4178-8DD7-D3FB10796D6E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85B1F-7CD5-AA64-2750-5E0D072D1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0A8E4-1128-8281-EF19-2D906EF09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61FED-F442-43ED-8DFD-E23449666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94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.ctfassets.net/vy3axnuecuwj/4587256d9c073ca71031a30776b0d04916ff57cb1dc44be3228e6642e1f2965e/b168402bb829a0bd89a536aa3368dc44/CAFOD_Laudato_Si__Song.mp3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Yz14jEoaeU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E01A6-C664-F45C-87B8-B9ECDF29F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8462" y="-56271"/>
            <a:ext cx="9144000" cy="1093372"/>
          </a:xfrm>
          <a:solidFill>
            <a:srgbClr val="92D050"/>
          </a:solidFill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Season of Creation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32B70C-C203-9D34-0471-3ABE25EF10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8462" y="1157225"/>
            <a:ext cx="9144000" cy="9107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GB" sz="5400" dirty="0">
                <a:latin typeface="Comic Sans MS" panose="030F0702030302020204" pitchFamily="66" charset="0"/>
              </a:rPr>
              <a:t>The Mighty River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9176D-38DC-2798-E1D8-3FA31090D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60" y="2188075"/>
            <a:ext cx="8482818" cy="464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24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DDE4E9-49D1-596F-200F-8FA8FD950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7" y="292034"/>
            <a:ext cx="4711977" cy="43926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BA8AB1-B268-1AC2-016B-9C2AF0810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41" y="733114"/>
            <a:ext cx="5391772" cy="539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34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CD9B7E-396F-2B1C-D48D-1337AB295D78}"/>
              </a:ext>
            </a:extLst>
          </p:cNvPr>
          <p:cNvSpPr txBox="1"/>
          <p:nvPr/>
        </p:nvSpPr>
        <p:spPr>
          <a:xfrm>
            <a:off x="702365" y="463826"/>
            <a:ext cx="10389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The Cry of the Earth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FB7A5-FA91-5AD7-4187-2CE941E77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139" y="1749287"/>
            <a:ext cx="6904383" cy="231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27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CD9B7E-396F-2B1C-D48D-1337AB295D78}"/>
              </a:ext>
            </a:extLst>
          </p:cNvPr>
          <p:cNvSpPr txBox="1"/>
          <p:nvPr/>
        </p:nvSpPr>
        <p:spPr>
          <a:xfrm>
            <a:off x="702365" y="463826"/>
            <a:ext cx="10389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The Cry of the Poor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AF926B-8232-150F-9A42-6712262EA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148" y="1818860"/>
            <a:ext cx="5956852" cy="446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36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CD9B7E-396F-2B1C-D48D-1337AB295D78}"/>
              </a:ext>
            </a:extLst>
          </p:cNvPr>
          <p:cNvSpPr txBox="1"/>
          <p:nvPr/>
        </p:nvSpPr>
        <p:spPr>
          <a:xfrm>
            <a:off x="702365" y="463826"/>
            <a:ext cx="10389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Ecological Economies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04980D-FD23-52BA-6ACC-15833106A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974" y="1638276"/>
            <a:ext cx="9462052" cy="466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16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CD9B7E-396F-2B1C-D48D-1337AB295D78}"/>
              </a:ext>
            </a:extLst>
          </p:cNvPr>
          <p:cNvSpPr txBox="1"/>
          <p:nvPr/>
        </p:nvSpPr>
        <p:spPr>
          <a:xfrm>
            <a:off x="702365" y="463826"/>
            <a:ext cx="10389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Adoption of sustainable lifestyles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76C4E9-1780-CB26-D0CD-A76366FD7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1362075"/>
            <a:ext cx="733425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52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CD9B7E-396F-2B1C-D48D-1337AB295D78}"/>
              </a:ext>
            </a:extLst>
          </p:cNvPr>
          <p:cNvSpPr txBox="1"/>
          <p:nvPr/>
        </p:nvSpPr>
        <p:spPr>
          <a:xfrm>
            <a:off x="702365" y="463826"/>
            <a:ext cx="10389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Ecological Education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9417C-531C-7444-34DB-78B09E4CD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65" y="1364974"/>
            <a:ext cx="4863548" cy="4373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741904-2546-D587-1BAB-467A9F54A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21" y="228824"/>
            <a:ext cx="5261113" cy="637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56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CD9B7E-396F-2B1C-D48D-1337AB295D78}"/>
              </a:ext>
            </a:extLst>
          </p:cNvPr>
          <p:cNvSpPr txBox="1"/>
          <p:nvPr/>
        </p:nvSpPr>
        <p:spPr>
          <a:xfrm>
            <a:off x="702365" y="463826"/>
            <a:ext cx="10389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Adoption of sustainable lifestyles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76C4E9-1780-CB26-D0CD-A76366FD7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1362075"/>
            <a:ext cx="733425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1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CD9B7E-396F-2B1C-D48D-1337AB295D78}"/>
              </a:ext>
            </a:extLst>
          </p:cNvPr>
          <p:cNvSpPr txBox="1"/>
          <p:nvPr/>
        </p:nvSpPr>
        <p:spPr>
          <a:xfrm>
            <a:off x="702365" y="463826"/>
            <a:ext cx="10389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Ecological Spirituality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3E3D9-890D-8B35-F37C-29E4C580E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304" y="1564404"/>
            <a:ext cx="5817705" cy="471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37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CD9B7E-396F-2B1C-D48D-1337AB295D78}"/>
              </a:ext>
            </a:extLst>
          </p:cNvPr>
          <p:cNvSpPr txBox="1"/>
          <p:nvPr/>
        </p:nvSpPr>
        <p:spPr>
          <a:xfrm>
            <a:off x="702365" y="463826"/>
            <a:ext cx="10389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Community resilience and empowerment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F6006A-8E90-F013-5227-5B4DB6AED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70" y="1812215"/>
            <a:ext cx="6268278" cy="4204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87E94A-38CB-548E-5E9B-97E363166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721" y="1683026"/>
            <a:ext cx="4545495" cy="323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82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928CEC-44A5-A765-C0B3-FFDAE0286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5" y="120098"/>
            <a:ext cx="6027254" cy="33752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3E0BA0-B85E-632D-AA77-13BFF9AEE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78" y="2199861"/>
            <a:ext cx="4696002" cy="410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36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6A955B-248F-9699-7478-BD879D5F4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467" y="2557462"/>
            <a:ext cx="3625297" cy="3392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B61A0D-EB11-DBF1-FF14-A2E7FFEE9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35" y="409574"/>
            <a:ext cx="3322982" cy="3019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077C2-817C-26F8-BBAF-A381C28DD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791" y="409574"/>
            <a:ext cx="4134679" cy="31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163DF2-A98D-0B17-F63D-0ADE07D4473D}"/>
              </a:ext>
            </a:extLst>
          </p:cNvPr>
          <p:cNvSpPr txBox="1"/>
          <p:nvPr/>
        </p:nvSpPr>
        <p:spPr>
          <a:xfrm>
            <a:off x="238539" y="172278"/>
            <a:ext cx="1166191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Let us pray: </a:t>
            </a:r>
          </a:p>
          <a:p>
            <a:r>
              <a:rPr lang="en-GB" sz="3200" dirty="0">
                <a:latin typeface="Comic Sans MS" panose="030F0702030302020204" pitchFamily="66" charset="0"/>
              </a:rPr>
              <a:t>God who made the world and saw that it was good,</a:t>
            </a:r>
          </a:p>
          <a:p>
            <a:r>
              <a:rPr lang="en-GB" sz="3200" dirty="0">
                <a:latin typeface="Comic Sans MS" panose="030F0702030302020204" pitchFamily="66" charset="0"/>
              </a:rPr>
              <a:t>God who speaks in flows of living water, </a:t>
            </a:r>
          </a:p>
          <a:p>
            <a:r>
              <a:rPr lang="en-GB" sz="3200" dirty="0">
                <a:latin typeface="Comic Sans MS" panose="030F0702030302020204" pitchFamily="66" charset="0"/>
              </a:rPr>
              <a:t>God who breaths life and love into us all. </a:t>
            </a:r>
          </a:p>
          <a:p>
            <a:r>
              <a:rPr lang="en-GB" sz="3200" dirty="0">
                <a:latin typeface="Comic Sans MS" panose="030F0702030302020204" pitchFamily="66" charset="0"/>
              </a:rPr>
              <a:t>May that God meet you by the river, </a:t>
            </a:r>
          </a:p>
          <a:p>
            <a:r>
              <a:rPr lang="en-GB" sz="3200" dirty="0">
                <a:latin typeface="Comic Sans MS" panose="030F0702030302020204" pitchFamily="66" charset="0"/>
              </a:rPr>
              <a:t>Settle you to hear creation’s heartbeat, </a:t>
            </a:r>
          </a:p>
          <a:p>
            <a:r>
              <a:rPr lang="en-GB" sz="3200" dirty="0">
                <a:latin typeface="Comic Sans MS" panose="030F0702030302020204" pitchFamily="66" charset="0"/>
              </a:rPr>
              <a:t>Move you to care for the Earth </a:t>
            </a:r>
          </a:p>
          <a:p>
            <a:r>
              <a:rPr lang="en-GB" sz="3200" dirty="0">
                <a:latin typeface="Comic Sans MS" panose="030F0702030302020204" pitchFamily="66" charset="0"/>
              </a:rPr>
              <a:t>And give you all the compassion and courage you need to act for justice. </a:t>
            </a:r>
          </a:p>
          <a:p>
            <a:r>
              <a:rPr lang="en-GB" sz="3200" dirty="0">
                <a:latin typeface="Comic Sans MS" panose="030F0702030302020204" pitchFamily="66" charset="0"/>
              </a:rPr>
              <a:t>Amen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8BA9C-2EDD-695E-0029-3FA28EBA0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086" y="4226814"/>
            <a:ext cx="3695080" cy="245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01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0627CC-DFA3-6BFE-CCE7-4AD74F66F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636" y="4073342"/>
            <a:ext cx="3853006" cy="25544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F708D5-DB43-D0BC-7608-D126A40F753A}"/>
              </a:ext>
            </a:extLst>
          </p:cNvPr>
          <p:cNvSpPr txBox="1"/>
          <p:nvPr/>
        </p:nvSpPr>
        <p:spPr>
          <a:xfrm>
            <a:off x="689112" y="526271"/>
            <a:ext cx="87596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https://assets.ctfassets.net/vy3axnuecuwj/4587256d9c073ca71031a30776b0d04916ff57cb1dc44be3228e6642e1f2965e/b168402bb829a0bd89a536aa3368dc44/CAFOD_Laudato_Si__Song.mp3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14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273055-E5DD-006F-3D2F-56D945DB0218}"/>
              </a:ext>
            </a:extLst>
          </p:cNvPr>
          <p:cNvSpPr txBox="1"/>
          <p:nvPr/>
        </p:nvSpPr>
        <p:spPr>
          <a:xfrm>
            <a:off x="404191" y="302359"/>
            <a:ext cx="1138361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Comic Sans MS" panose="030F0702030302020204" pitchFamily="66" charset="0"/>
              </a:rPr>
              <a:t>Laudato</a:t>
            </a:r>
            <a:r>
              <a:rPr lang="en-GB" sz="2800" dirty="0">
                <a:solidFill>
                  <a:srgbClr val="92D050"/>
                </a:solidFill>
                <a:latin typeface="Comic Sans MS" panose="030F0702030302020204" pitchFamily="66" charset="0"/>
              </a:rPr>
              <a:t> Si’ Song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Chorus: </a:t>
            </a:r>
          </a:p>
          <a:p>
            <a:r>
              <a:rPr lang="en-GB" sz="2800" dirty="0" err="1">
                <a:latin typeface="Comic Sans MS" panose="030F0702030302020204" pitchFamily="66" charset="0"/>
              </a:rPr>
              <a:t>Laudato</a:t>
            </a:r>
            <a:r>
              <a:rPr lang="en-GB" sz="2800" dirty="0">
                <a:latin typeface="Comic Sans MS" panose="030F0702030302020204" pitchFamily="66" charset="0"/>
              </a:rPr>
              <a:t> Si’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Praise be</a:t>
            </a:r>
          </a:p>
          <a:p>
            <a:r>
              <a:rPr lang="en-GB" sz="2800" dirty="0" err="1">
                <a:latin typeface="Comic Sans MS" panose="030F0702030302020204" pitchFamily="66" charset="0"/>
              </a:rPr>
              <a:t>Laudato</a:t>
            </a:r>
            <a:r>
              <a:rPr lang="en-GB" sz="2800" dirty="0">
                <a:latin typeface="Comic Sans MS" panose="030F0702030302020204" pitchFamily="66" charset="0"/>
              </a:rPr>
              <a:t> Si’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Praise be to God</a:t>
            </a:r>
          </a:p>
          <a:p>
            <a:r>
              <a:rPr lang="en-GB" sz="2800" dirty="0" err="1">
                <a:latin typeface="Comic Sans MS" panose="030F0702030302020204" pitchFamily="66" charset="0"/>
              </a:rPr>
              <a:t>Laudato</a:t>
            </a:r>
            <a:r>
              <a:rPr lang="en-GB" sz="2800" dirty="0">
                <a:latin typeface="Comic Sans MS" panose="030F0702030302020204" pitchFamily="66" charset="0"/>
              </a:rPr>
              <a:t> Si’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Praise be</a:t>
            </a:r>
          </a:p>
          <a:p>
            <a:r>
              <a:rPr lang="en-GB" sz="2800" dirty="0" err="1">
                <a:latin typeface="Comic Sans MS" panose="030F0702030302020204" pitchFamily="66" charset="0"/>
              </a:rPr>
              <a:t>Laudato</a:t>
            </a:r>
            <a:r>
              <a:rPr lang="en-GB" sz="2800" dirty="0">
                <a:latin typeface="Comic Sans MS" panose="030F0702030302020204" pitchFamily="66" charset="0"/>
              </a:rPr>
              <a:t> Si’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>
                <a:latin typeface="Comic Sans MS" panose="030F0702030302020204" pitchFamily="66" charset="0"/>
              </a:rPr>
              <a:t>Praise be to God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There’s beauty in this world,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In every leaf, in every creature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Woven together by love,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Each connected to each other.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23ACF8-5292-DA10-E055-DBCA617C0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897" y="4126351"/>
            <a:ext cx="3853006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39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273055-E5DD-006F-3D2F-56D945DB0218}"/>
              </a:ext>
            </a:extLst>
          </p:cNvPr>
          <p:cNvSpPr txBox="1"/>
          <p:nvPr/>
        </p:nvSpPr>
        <p:spPr>
          <a:xfrm>
            <a:off x="404191" y="262603"/>
            <a:ext cx="113836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92D050"/>
                </a:solidFill>
                <a:latin typeface="Comic Sans MS" panose="030F0702030302020204" pitchFamily="66" charset="0"/>
              </a:rPr>
              <a:t>Chorus: 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 err="1">
                <a:latin typeface="Comic Sans MS" panose="030F0702030302020204" pitchFamily="66" charset="0"/>
              </a:rPr>
              <a:t>Laudato</a:t>
            </a:r>
            <a:r>
              <a:rPr lang="en-GB" sz="2800" dirty="0">
                <a:latin typeface="Comic Sans MS" panose="030F0702030302020204" pitchFamily="66" charset="0"/>
              </a:rPr>
              <a:t> Si’ (Care for our Common Home)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Praise be (Care for our Common Home)</a:t>
            </a:r>
          </a:p>
          <a:p>
            <a:r>
              <a:rPr lang="en-GB" sz="2800" dirty="0" err="1">
                <a:latin typeface="Comic Sans MS" panose="030F0702030302020204" pitchFamily="66" charset="0"/>
              </a:rPr>
              <a:t>Laudato</a:t>
            </a:r>
            <a:r>
              <a:rPr lang="en-GB" sz="2800" dirty="0">
                <a:latin typeface="Comic Sans MS" panose="030F0702030302020204" pitchFamily="66" charset="0"/>
              </a:rPr>
              <a:t> Si’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Praise be to God</a:t>
            </a:r>
          </a:p>
          <a:p>
            <a:r>
              <a:rPr lang="en-GB" sz="2800" dirty="0" err="1">
                <a:latin typeface="Comic Sans MS" panose="030F0702030302020204" pitchFamily="66" charset="0"/>
              </a:rPr>
              <a:t>Laudato</a:t>
            </a:r>
            <a:r>
              <a:rPr lang="en-GB" sz="2800" dirty="0">
                <a:latin typeface="Comic Sans MS" panose="030F0702030302020204" pitchFamily="66" charset="0"/>
              </a:rPr>
              <a:t> Si’ (Care for our Common Home)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Praise be (Care for our Common Home)</a:t>
            </a:r>
          </a:p>
          <a:p>
            <a:r>
              <a:rPr lang="en-GB" sz="2800" dirty="0" err="1">
                <a:latin typeface="Comic Sans MS" panose="030F0702030302020204" pitchFamily="66" charset="0"/>
              </a:rPr>
              <a:t>Laudato</a:t>
            </a:r>
            <a:r>
              <a:rPr lang="en-GB" sz="2800" dirty="0">
                <a:latin typeface="Comic Sans MS" panose="030F0702030302020204" pitchFamily="66" charset="0"/>
              </a:rPr>
              <a:t> Si’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Praise be to God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1E2E1A-6C81-7415-2CAF-2BA47D52E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637" y="4179360"/>
            <a:ext cx="3853006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27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273055-E5DD-006F-3D2F-56D945DB0218}"/>
              </a:ext>
            </a:extLst>
          </p:cNvPr>
          <p:cNvSpPr txBox="1"/>
          <p:nvPr/>
        </p:nvSpPr>
        <p:spPr>
          <a:xfrm>
            <a:off x="516835" y="384313"/>
            <a:ext cx="1138361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Earth is a treasure for all,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We must treat it with care, this gift we’re given.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Don’t take more than you need so that we can all share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This world we live in.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>
                <a:solidFill>
                  <a:srgbClr val="92D050"/>
                </a:solidFill>
                <a:latin typeface="Comic Sans MS" panose="030F0702030302020204" pitchFamily="66" charset="0"/>
              </a:rPr>
              <a:t>Chorus:</a:t>
            </a:r>
          </a:p>
          <a:p>
            <a:r>
              <a:rPr lang="en-GB" sz="2800" dirty="0" err="1">
                <a:latin typeface="Comic Sans MS" panose="030F0702030302020204" pitchFamily="66" charset="0"/>
              </a:rPr>
              <a:t>Laudato</a:t>
            </a:r>
            <a:r>
              <a:rPr lang="en-GB" sz="2800" dirty="0">
                <a:latin typeface="Comic Sans MS" panose="030F0702030302020204" pitchFamily="66" charset="0"/>
              </a:rPr>
              <a:t> Si’ (Care for our Common Home)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Praise be (Care for our Common Home)</a:t>
            </a:r>
          </a:p>
          <a:p>
            <a:r>
              <a:rPr lang="en-GB" sz="2800" dirty="0" err="1">
                <a:latin typeface="Comic Sans MS" panose="030F0702030302020204" pitchFamily="66" charset="0"/>
              </a:rPr>
              <a:t>Laudato</a:t>
            </a:r>
            <a:r>
              <a:rPr lang="en-GB" sz="2800" dirty="0">
                <a:latin typeface="Comic Sans MS" panose="030F0702030302020204" pitchFamily="66" charset="0"/>
              </a:rPr>
              <a:t> Si’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Praise be to God</a:t>
            </a:r>
          </a:p>
          <a:p>
            <a:r>
              <a:rPr lang="en-GB" sz="2800" dirty="0" err="1">
                <a:latin typeface="Comic Sans MS" panose="030F0702030302020204" pitchFamily="66" charset="0"/>
              </a:rPr>
              <a:t>Laudato</a:t>
            </a:r>
            <a:r>
              <a:rPr lang="en-GB" sz="2800" dirty="0">
                <a:latin typeface="Comic Sans MS" panose="030F0702030302020204" pitchFamily="66" charset="0"/>
              </a:rPr>
              <a:t> Si’ (Care for our Common Home)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Praise be (Care for our Common Home)</a:t>
            </a:r>
          </a:p>
          <a:p>
            <a:r>
              <a:rPr lang="en-GB" sz="2800" dirty="0" err="1">
                <a:latin typeface="Comic Sans MS" panose="030F0702030302020204" pitchFamily="66" charset="0"/>
              </a:rPr>
              <a:t>Laudato</a:t>
            </a:r>
            <a:r>
              <a:rPr lang="en-GB" sz="2800" dirty="0">
                <a:latin typeface="Comic Sans MS" panose="030F0702030302020204" pitchFamily="66" charset="0"/>
              </a:rPr>
              <a:t> Si’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Praise be to God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E60239-0E60-7E5E-5230-4ABDDAD5F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446" y="4179360"/>
            <a:ext cx="3853006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26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BF39DE-1C4D-BFB3-878E-D3A6FE24A02B}"/>
              </a:ext>
            </a:extLst>
          </p:cNvPr>
          <p:cNvSpPr txBox="1"/>
          <p:nvPr/>
        </p:nvSpPr>
        <p:spPr>
          <a:xfrm>
            <a:off x="808383" y="649357"/>
            <a:ext cx="103234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latin typeface="Comic Sans MS" panose="030F0702030302020204" pitchFamily="66" charset="0"/>
              </a:rPr>
              <a:t>Laudato</a:t>
            </a:r>
            <a:r>
              <a:rPr lang="en-GB" sz="4000" dirty="0">
                <a:latin typeface="Comic Sans MS" panose="030F0702030302020204" pitchFamily="66" charset="0"/>
              </a:rPr>
              <a:t> Si (Care for our Common Home)</a:t>
            </a:r>
          </a:p>
          <a:p>
            <a:r>
              <a:rPr lang="en-GB" sz="4000" dirty="0">
                <a:latin typeface="Comic Sans MS" panose="030F0702030302020204" pitchFamily="66" charset="0"/>
              </a:rPr>
              <a:t>Praise be (Care for our Common Home)</a:t>
            </a:r>
          </a:p>
          <a:p>
            <a:r>
              <a:rPr lang="en-GB" sz="4000" dirty="0" err="1">
                <a:latin typeface="Comic Sans MS" panose="030F0702030302020204" pitchFamily="66" charset="0"/>
              </a:rPr>
              <a:t>Laudato</a:t>
            </a:r>
            <a:r>
              <a:rPr lang="en-GB" sz="4000" dirty="0">
                <a:latin typeface="Comic Sans MS" panose="030F0702030302020204" pitchFamily="66" charset="0"/>
              </a:rPr>
              <a:t> Si</a:t>
            </a:r>
          </a:p>
          <a:p>
            <a:r>
              <a:rPr lang="en-GB" sz="4000" dirty="0">
                <a:latin typeface="Comic Sans MS" panose="030F0702030302020204" pitchFamily="66" charset="0"/>
              </a:rPr>
              <a:t>Praise be to God.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9E7D4-F151-DE76-F6C3-C393EEF1F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070" y="3429000"/>
            <a:ext cx="3852756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63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E01A6-C664-F45C-87B8-B9ECDF29F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8462" y="-56271"/>
            <a:ext cx="9144000" cy="1093372"/>
          </a:xfrm>
          <a:solidFill>
            <a:srgbClr val="92D050"/>
          </a:solidFill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Season of Creation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32B70C-C203-9D34-0471-3ABE25EF10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8462" y="1157225"/>
            <a:ext cx="9144000" cy="9107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GB" sz="5400" dirty="0">
                <a:latin typeface="Comic Sans MS" panose="030F0702030302020204" pitchFamily="66" charset="0"/>
              </a:rPr>
              <a:t>The Mighty River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9176D-38DC-2798-E1D8-3FA31090D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0" y="2188075"/>
            <a:ext cx="8482818" cy="464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4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A9519B-FF1A-0964-A0E8-0F7FBD4BC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4" y="209375"/>
            <a:ext cx="5686011" cy="35637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BA3C37-35E7-7D10-A326-3929ACF9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129" y="0"/>
            <a:ext cx="3946871" cy="31741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FAE-B15D-AB2E-4A1B-D71115781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751" y="2610678"/>
            <a:ext cx="3122205" cy="384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16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4F766D-310F-8566-9B53-9F604D8ED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3" y="327992"/>
            <a:ext cx="4305092" cy="43050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79A658-68FC-8729-59F2-4D08D00B5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55374"/>
            <a:ext cx="5168220" cy="387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47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6A90A3-C57F-C438-6650-B380868B184B}"/>
              </a:ext>
            </a:extLst>
          </p:cNvPr>
          <p:cNvSpPr txBox="1"/>
          <p:nvPr/>
        </p:nvSpPr>
        <p:spPr>
          <a:xfrm>
            <a:off x="3048000" y="324764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https://www.youtube.com/watch?v=fYz14jEoaeU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1537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197EC2-38C4-028F-70B0-FF5781797DF3}"/>
              </a:ext>
            </a:extLst>
          </p:cNvPr>
          <p:cNvSpPr txBox="1"/>
          <p:nvPr/>
        </p:nvSpPr>
        <p:spPr>
          <a:xfrm>
            <a:off x="1722783" y="609600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We are sorry</a:t>
            </a:r>
          </a:p>
          <a:p>
            <a:pPr algn="ctr"/>
            <a:endParaRPr lang="en-GB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en-GB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4DB9F-828A-336E-4C5A-333E9BB0E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80" y="55454"/>
            <a:ext cx="3801097" cy="25294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5F70A6-23AF-04CE-8D9E-F0A269085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2083" y="-46520"/>
            <a:ext cx="2713823" cy="3717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35C675-3566-15ED-BD41-8971D6C25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974" y="1914870"/>
            <a:ext cx="3728415" cy="2366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A61170-63EF-5DA8-4FAB-B4802ABFF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80" y="2975469"/>
            <a:ext cx="3925194" cy="2612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5B0EA0-EC3A-F06B-778F-96044C654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0341" y="4048539"/>
            <a:ext cx="3445565" cy="258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81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B8AB4C-656E-98E0-FB5E-CB0CB3227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749856"/>
            <a:ext cx="7487478" cy="514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73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86CD8C-67F4-F4D8-11B5-15FFCEC37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79" y="580091"/>
            <a:ext cx="4983852" cy="3182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4AE5BE-285C-AA39-E337-BF906F858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336" y="709134"/>
            <a:ext cx="3705847" cy="2862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893A2C-51B0-46AF-DD0E-A083941DF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624" y="3763035"/>
            <a:ext cx="4983853" cy="2803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DB8F3E-FE90-C197-A7C0-98E524564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271" y="3975652"/>
            <a:ext cx="4320208" cy="245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31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4C27E8-AA38-CD99-EEF6-01E9D1E22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8" y="479066"/>
            <a:ext cx="11714922" cy="5948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0DEDB1-868F-53D1-CF90-A419C8CE82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21" t="14687" r="13449" b="14804"/>
          <a:stretch/>
        </p:blipFill>
        <p:spPr>
          <a:xfrm rot="10800000" flipV="1">
            <a:off x="7421217" y="4214191"/>
            <a:ext cx="1126435" cy="10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05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378</Words>
  <Application>Microsoft Office PowerPoint</Application>
  <PresentationFormat>Widescreen</PresentationFormat>
  <Paragraphs>70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Office Theme</vt:lpstr>
      <vt:lpstr>Season of Creation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Season of Creation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Hayes</dc:creator>
  <cp:lastModifiedBy>Emma Hayes</cp:lastModifiedBy>
  <cp:revision>1</cp:revision>
  <dcterms:created xsi:type="dcterms:W3CDTF">2023-10-08T14:01:15Z</dcterms:created>
  <dcterms:modified xsi:type="dcterms:W3CDTF">2023-10-08T14:43:18Z</dcterms:modified>
</cp:coreProperties>
</file>