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42829-4585-4225-AC5B-D2886C6DF3B5}" type="datetimeFigureOut">
              <a:rPr lang="en-GB" smtClean="0"/>
              <a:pPr/>
              <a:t>03/05/2022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4E94C-55BA-4C05-9416-B63CF723DEB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42829-4585-4225-AC5B-D2886C6DF3B5}" type="datetimeFigureOut">
              <a:rPr lang="en-GB" smtClean="0"/>
              <a:pPr/>
              <a:t>03/05/2022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4E94C-55BA-4C05-9416-B63CF723DEB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42829-4585-4225-AC5B-D2886C6DF3B5}" type="datetimeFigureOut">
              <a:rPr lang="en-GB" smtClean="0"/>
              <a:pPr/>
              <a:t>03/05/2022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4E94C-55BA-4C05-9416-B63CF723DEB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42829-4585-4225-AC5B-D2886C6DF3B5}" type="datetimeFigureOut">
              <a:rPr lang="en-GB" smtClean="0"/>
              <a:pPr/>
              <a:t>03/05/2022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4E94C-55BA-4C05-9416-B63CF723DEB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42829-4585-4225-AC5B-D2886C6DF3B5}" type="datetimeFigureOut">
              <a:rPr lang="en-GB" smtClean="0"/>
              <a:pPr/>
              <a:t>03/05/2022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4E94C-55BA-4C05-9416-B63CF723DEB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42829-4585-4225-AC5B-D2886C6DF3B5}" type="datetimeFigureOut">
              <a:rPr lang="en-GB" smtClean="0"/>
              <a:pPr/>
              <a:t>03/05/2022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4E94C-55BA-4C05-9416-B63CF723DEB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42829-4585-4225-AC5B-D2886C6DF3B5}" type="datetimeFigureOut">
              <a:rPr lang="en-GB" smtClean="0"/>
              <a:pPr/>
              <a:t>03/05/2022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4E94C-55BA-4C05-9416-B63CF723DEB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42829-4585-4225-AC5B-D2886C6DF3B5}" type="datetimeFigureOut">
              <a:rPr lang="en-GB" smtClean="0"/>
              <a:pPr/>
              <a:t>03/05/2022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4E94C-55BA-4C05-9416-B63CF723DEB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42829-4585-4225-AC5B-D2886C6DF3B5}" type="datetimeFigureOut">
              <a:rPr lang="en-GB" smtClean="0"/>
              <a:pPr/>
              <a:t>03/05/2022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4E94C-55BA-4C05-9416-B63CF723DEB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42829-4585-4225-AC5B-D2886C6DF3B5}" type="datetimeFigureOut">
              <a:rPr lang="en-GB" smtClean="0"/>
              <a:pPr/>
              <a:t>03/05/2022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4E94C-55BA-4C05-9416-B63CF723DEB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42829-4585-4225-AC5B-D2886C6DF3B5}" type="datetimeFigureOut">
              <a:rPr lang="en-GB" smtClean="0"/>
              <a:pPr/>
              <a:t>03/05/2022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4E94C-55BA-4C05-9416-B63CF723DEB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B42829-4585-4225-AC5B-D2886C6DF3B5}" type="datetimeFigureOut">
              <a:rPr lang="en-GB" smtClean="0"/>
              <a:pPr/>
              <a:t>03/05/2022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F4E94C-55BA-4C05-9416-B63CF723DEB9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ltoncastle.co.uk/index.asp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4581128"/>
            <a:ext cx="6400800" cy="1752600"/>
          </a:xfrm>
        </p:spPr>
        <p:txBody>
          <a:bodyPr>
            <a:normAutofit/>
          </a:bodyPr>
          <a:lstStyle/>
          <a:p>
            <a:r>
              <a:rPr lang="en-GB" sz="5400" b="1" dirty="0" smtClean="0">
                <a:solidFill>
                  <a:schemeClr val="tx1"/>
                </a:solidFill>
                <a:latin typeface="Comic Sans MS" pitchFamily="66" charset="0"/>
              </a:rPr>
              <a:t>Year 6 Residential</a:t>
            </a:r>
            <a:endParaRPr lang="en-GB" sz="54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1027" name="Picture 3" descr="Alton Castle - Welcom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3573016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1874838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900" b="0" i="0" u="none" strike="noStrike" cap="none" normalizeH="0" baseline="0" smtClean="0">
              <a:ln>
                <a:noFill/>
              </a:ln>
              <a:solidFill>
                <a:srgbClr val="666666"/>
              </a:solidFill>
              <a:effectLst/>
              <a:latin typeface="Verdana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  <a:hlinkClick r:id="rId3"/>
              </a:rPr>
              <a:t>Welco</a:t>
            </a:r>
            <a:endParaRPr kumimoji="0" lang="en-US" sz="900" b="0" i="0" u="none" strike="noStrike" cap="none" normalizeH="0" baseline="0" smtClean="0">
              <a:ln>
                <a:noFill/>
              </a:ln>
              <a:solidFill>
                <a:srgbClr val="666666"/>
              </a:solidFill>
              <a:effectLst/>
              <a:latin typeface="Verdana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Kit List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Sleeping bag – ensure your child is able to fold sleeping bag into its bag</a:t>
            </a:r>
          </a:p>
          <a:p>
            <a:r>
              <a:rPr lang="en-GB" sz="2800" dirty="0" smtClean="0"/>
              <a:t>Pocket money - £10 is plenty (in change) Children will be responsible for their own money.</a:t>
            </a:r>
          </a:p>
          <a:p>
            <a:r>
              <a:rPr lang="en-GB" sz="2800" dirty="0" smtClean="0"/>
              <a:t>No phones or I-pods, cameras are allowed but are looked after by the children. </a:t>
            </a:r>
          </a:p>
          <a:p>
            <a:r>
              <a:rPr lang="en-GB" sz="2800" dirty="0" smtClean="0"/>
              <a:t>No hairdryers or </a:t>
            </a:r>
            <a:r>
              <a:rPr lang="en-GB" sz="2800" dirty="0" err="1" smtClean="0"/>
              <a:t>straighteners</a:t>
            </a:r>
            <a:r>
              <a:rPr lang="en-GB" sz="2800" dirty="0" smtClean="0"/>
              <a:t> are allowed.</a:t>
            </a:r>
          </a:p>
          <a:p>
            <a:r>
              <a:rPr lang="en-GB" sz="2800" dirty="0" smtClean="0"/>
              <a:t>If your children has a comfort to help them sleep, ensure they have it with them.</a:t>
            </a:r>
            <a:endParaRPr lang="en-GB" sz="2800" dirty="0"/>
          </a:p>
        </p:txBody>
      </p:sp>
      <p:pic>
        <p:nvPicPr>
          <p:cNvPr id="6146" name="Picture 2" descr="C:\Users\st-mcintyre-c.ST-MARYANGEL\Local Settings\Temporary Internet Files\Content.IE5\E42TC4MI\cellbannedsketch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1591385" cy="1224136"/>
          </a:xfrm>
          <a:prstGeom prst="rect">
            <a:avLst/>
          </a:prstGeom>
          <a:noFill/>
        </p:spPr>
      </p:pic>
      <p:pic>
        <p:nvPicPr>
          <p:cNvPr id="6147" name="Picture 3" descr="C:\Users\st-mcintyre-c.ST-MARYANGEL\Local Settings\Temporary Internet Files\Content.IE5\F3K3EW8I\398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2360" y="5373216"/>
            <a:ext cx="1331640" cy="13316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Medical Form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2400" dirty="0" smtClean="0"/>
              <a:t>You will all have received a medical form to complete and return back by this Friday please </a:t>
            </a:r>
            <a:r>
              <a:rPr lang="en-GB" sz="2400" dirty="0" smtClean="0"/>
              <a:t>(27/5/22). </a:t>
            </a:r>
            <a:endParaRPr lang="en-GB" sz="2400" dirty="0"/>
          </a:p>
          <a:p>
            <a:r>
              <a:rPr lang="en-GB" sz="2400" dirty="0" smtClean="0"/>
              <a:t>Children need to have all of their medication labelled and then placed in a labelled box. Instructions on how often / dose needs to be written down.</a:t>
            </a:r>
          </a:p>
          <a:p>
            <a:r>
              <a:rPr lang="en-GB" sz="2400" dirty="0" smtClean="0"/>
              <a:t>NO vitamin tablets or </a:t>
            </a:r>
            <a:r>
              <a:rPr lang="en-GB" sz="2400" dirty="0" err="1" smtClean="0"/>
              <a:t>unprescribed</a:t>
            </a:r>
            <a:r>
              <a:rPr lang="en-GB" sz="2400" dirty="0" smtClean="0"/>
              <a:t> medication will be administered or taken</a:t>
            </a:r>
          </a:p>
          <a:p>
            <a:r>
              <a:rPr lang="en-GB" sz="2400" dirty="0" smtClean="0"/>
              <a:t>If your child requires travel medication, this needs to be given into the office the morning we leave and labelled instructions for the return journey.</a:t>
            </a:r>
          </a:p>
          <a:p>
            <a:r>
              <a:rPr lang="en-GB" sz="2400" dirty="0" smtClean="0"/>
              <a:t>Dietary requirements: any allergies (not dislikes) need to be recorded on the form. </a:t>
            </a:r>
            <a:endParaRPr lang="en-GB" sz="2400" dirty="0"/>
          </a:p>
        </p:txBody>
      </p:sp>
      <p:pic>
        <p:nvPicPr>
          <p:cNvPr id="5121" name="Picture 1" descr="C:\Users\st-mcintyre-c.ST-MARYANGEL\Local Settings\Temporary Internet Files\Content.IE5\CL0D9FL8\medicine_bottle_2[1]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536" y="188640"/>
            <a:ext cx="1440160" cy="14820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Outline of the day.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Early Mornings, up, dressed and ready for breakfast at 8.30am. </a:t>
            </a:r>
          </a:p>
          <a:p>
            <a:r>
              <a:rPr lang="en-GB" dirty="0" smtClean="0"/>
              <a:t>Showers every morning are not needed or achievable</a:t>
            </a:r>
          </a:p>
          <a:p>
            <a:r>
              <a:rPr lang="en-GB" dirty="0" smtClean="0"/>
              <a:t>Bed time – lights out at 10 – 10.15pm</a:t>
            </a:r>
          </a:p>
          <a:p>
            <a:endParaRPr lang="en-GB" dirty="0"/>
          </a:p>
        </p:txBody>
      </p:sp>
      <p:pic>
        <p:nvPicPr>
          <p:cNvPr id="4098" name="Picture 2" descr="C:\Users\st-mcintyre-c.ST-MARYANGEL\Local Settings\Temporary Internet Files\Content.IE5\MY7V004W\lgi01a20140601160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726112">
            <a:off x="1266371" y="4583910"/>
            <a:ext cx="1486579" cy="144593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Activities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sz="2800" dirty="0" smtClean="0"/>
              <a:t>Activities include:</a:t>
            </a:r>
          </a:p>
          <a:p>
            <a:r>
              <a:rPr lang="en-GB" sz="2800" dirty="0" smtClean="0"/>
              <a:t>Trekking</a:t>
            </a:r>
          </a:p>
          <a:p>
            <a:r>
              <a:rPr lang="en-GB" sz="2800" dirty="0" smtClean="0"/>
              <a:t>Bike ride</a:t>
            </a:r>
          </a:p>
          <a:p>
            <a:r>
              <a:rPr lang="en-GB" sz="2800" dirty="0" smtClean="0"/>
              <a:t>Assault course</a:t>
            </a:r>
          </a:p>
          <a:p>
            <a:r>
              <a:rPr lang="en-GB" sz="2800" dirty="0" smtClean="0"/>
              <a:t>Climbing wall</a:t>
            </a:r>
          </a:p>
          <a:p>
            <a:r>
              <a:rPr lang="en-GB" sz="2800" dirty="0" smtClean="0"/>
              <a:t>Archery</a:t>
            </a:r>
          </a:p>
          <a:p>
            <a:r>
              <a:rPr lang="en-GB" sz="2800" dirty="0" smtClean="0"/>
              <a:t>Survival</a:t>
            </a:r>
          </a:p>
          <a:p>
            <a:r>
              <a:rPr lang="en-GB" sz="2800" dirty="0" smtClean="0"/>
              <a:t>Please note: </a:t>
            </a:r>
          </a:p>
          <a:p>
            <a:pPr lvl="1"/>
            <a:r>
              <a:rPr lang="en-GB" sz="2400" dirty="0" smtClean="0"/>
              <a:t>not all children will have a chance at all activities.</a:t>
            </a:r>
          </a:p>
          <a:p>
            <a:pPr lvl="1"/>
            <a:r>
              <a:rPr lang="en-GB" sz="2400" dirty="0" smtClean="0"/>
              <a:t>All children are expected to try.</a:t>
            </a:r>
          </a:p>
          <a:p>
            <a:pPr lvl="1"/>
            <a:r>
              <a:rPr lang="en-GB" sz="2400" dirty="0" smtClean="0"/>
              <a:t>There are no extra adults to supervise non participants; it is an adventure holiday</a:t>
            </a:r>
          </a:p>
          <a:p>
            <a:endParaRPr lang="en-GB" dirty="0"/>
          </a:p>
        </p:txBody>
      </p:sp>
      <p:pic>
        <p:nvPicPr>
          <p:cNvPr id="3073" name="Picture 1" descr="C:\Users\st-mcintyre-c.ST-MARYANGEL\Local Settings\Temporary Internet Files\Content.IE5\F3K3EW8I\307182_jamalmason_bike-get[1]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04248" y="404664"/>
            <a:ext cx="2038400" cy="27607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011a.jpg (614×819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3568" y="0"/>
            <a:ext cx="756084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755576" y="260648"/>
            <a:ext cx="2520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/>
              <a:t>Dining Room</a:t>
            </a:r>
            <a:endParaRPr lang="en-GB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Red (163).JPG (448×336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764020" cy="3573016"/>
          </a:xfrm>
          <a:prstGeom prst="rect">
            <a:avLst/>
          </a:prstGeom>
          <a:noFill/>
        </p:spPr>
      </p:pic>
      <p:pic>
        <p:nvPicPr>
          <p:cNvPr id="19460" name="Picture 4" descr="22268306-yhahartingtonhall.jpgl (300×300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8024" y="0"/>
            <a:ext cx="4355976" cy="6858000"/>
          </a:xfrm>
          <a:prstGeom prst="rect">
            <a:avLst/>
          </a:prstGeom>
          <a:noFill/>
        </p:spPr>
      </p:pic>
      <p:pic>
        <p:nvPicPr>
          <p:cNvPr id="19462" name="Picture 6" descr="A820C5D5300C31DC6AF7076E7739BCC6.JPG (980×735)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3257600"/>
            <a:ext cx="4800533" cy="3600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274</Words>
  <Application>Microsoft Office PowerPoint</Application>
  <PresentationFormat>On-screen Show (4:3)</PresentationFormat>
  <Paragraphs>32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Comic Sans MS</vt:lpstr>
      <vt:lpstr>Verdana</vt:lpstr>
      <vt:lpstr>Office Theme</vt:lpstr>
      <vt:lpstr>PowerPoint Presentation</vt:lpstr>
      <vt:lpstr>Kit List</vt:lpstr>
      <vt:lpstr>Medical Form</vt:lpstr>
      <vt:lpstr>Outline of the day.</vt:lpstr>
      <vt:lpstr>Activities </vt:lpstr>
      <vt:lpstr>PowerPoint Presentation</vt:lpstr>
      <vt:lpstr>PowerPoint Presentation</vt:lpstr>
    </vt:vector>
  </TitlesOfParts>
  <Company>RM plc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Alton Castle</dc:title>
  <dc:creator>st-anderson-m</dc:creator>
  <cp:lastModifiedBy>ST-WARD-P1</cp:lastModifiedBy>
  <cp:revision>19</cp:revision>
  <dcterms:created xsi:type="dcterms:W3CDTF">2015-03-16T12:02:11Z</dcterms:created>
  <dcterms:modified xsi:type="dcterms:W3CDTF">2022-05-03T10:17:22Z</dcterms:modified>
</cp:coreProperties>
</file>