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8" r:id="rId2"/>
    <p:sldId id="287" r:id="rId3"/>
    <p:sldId id="260" r:id="rId4"/>
    <p:sldId id="266" r:id="rId5"/>
    <p:sldId id="267" r:id="rId6"/>
    <p:sldId id="268" r:id="rId7"/>
    <p:sldId id="270" r:id="rId8"/>
    <p:sldId id="276" r:id="rId9"/>
    <p:sldId id="275" r:id="rId10"/>
    <p:sldId id="271" r:id="rId11"/>
    <p:sldId id="272" r:id="rId12"/>
    <p:sldId id="273" r:id="rId13"/>
    <p:sldId id="274" r:id="rId14"/>
    <p:sldId id="277" r:id="rId15"/>
    <p:sldId id="279" r:id="rId16"/>
    <p:sldId id="280" r:id="rId17"/>
    <p:sldId id="278" r:id="rId18"/>
    <p:sldId id="286" r:id="rId19"/>
    <p:sldId id="281" r:id="rId20"/>
    <p:sldId id="282" r:id="rId21"/>
    <p:sldId id="283" r:id="rId22"/>
    <p:sldId id="284" r:id="rId23"/>
    <p:sldId id="2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8CC95A-6EB0-4208-8343-EF585D53C66D}" v="602" dt="2023-06-19T16:30:52.996"/>
    <p1510:client id="{153C6EA7-8850-DC03-F131-03299C8BD7EA}" v="30" dt="2023-07-05T21:48:39.917"/>
    <p1510:client id="{42E02D0B-68DA-8F49-6ECC-B725E815A1E4}" v="29" dt="2023-06-21T16:17:06.857"/>
    <p1510:client id="{77497F74-668C-47F8-AD42-666B26D3C7F4}" v="182" dt="2023-06-21T16:03:36.749"/>
    <p1510:client id="{E140A231-6444-06CD-66BE-BB4C7FE286AB}" v="80" dt="2023-06-19T16:38:41.9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5324" autoAdjust="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9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33585A-CC03-45DA-8AEA-0B8C8F86A5CC}" type="doc">
      <dgm:prSet loTypeId="urn:microsoft.com/office/officeart/2005/8/layout/vList5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DEFAE38-E0B4-425F-B3FA-A51D1C417F8D}">
      <dgm:prSet/>
      <dgm:spPr/>
      <dgm:t>
        <a:bodyPr/>
        <a:lstStyle/>
        <a:p>
          <a:r>
            <a:rPr lang="en-US" dirty="0"/>
            <a:t>Provide</a:t>
          </a:r>
        </a:p>
      </dgm:t>
    </dgm:pt>
    <dgm:pt modelId="{7BA03656-5A76-4440-899A-08CC1CBB3790}" type="parTrans" cxnId="{CE7AF2F9-7BB8-47B2-A6C9-DAEB9DBAD970}">
      <dgm:prSet/>
      <dgm:spPr/>
      <dgm:t>
        <a:bodyPr/>
        <a:lstStyle/>
        <a:p>
          <a:endParaRPr lang="en-US"/>
        </a:p>
      </dgm:t>
    </dgm:pt>
    <dgm:pt modelId="{1D6FD17A-FC3B-4647-91AB-F6A570615413}" type="sibTrans" cxnId="{CE7AF2F9-7BB8-47B2-A6C9-DAEB9DBAD970}">
      <dgm:prSet/>
      <dgm:spPr/>
      <dgm:t>
        <a:bodyPr/>
        <a:lstStyle/>
        <a:p>
          <a:endParaRPr lang="en-US"/>
        </a:p>
      </dgm:t>
    </dgm:pt>
    <dgm:pt modelId="{0EC6CE77-9F49-4B37-81D0-79E7CAF207B8}">
      <dgm:prSet/>
      <dgm:spPr/>
      <dgm:t>
        <a:bodyPr/>
        <a:lstStyle/>
        <a:p>
          <a:r>
            <a:rPr lang="en-US" dirty="0"/>
            <a:t>Provide the bees with flowers</a:t>
          </a:r>
        </a:p>
      </dgm:t>
    </dgm:pt>
    <dgm:pt modelId="{F570DF8E-0DB4-45FC-9F88-B2F96F6F2CD1}" type="parTrans" cxnId="{71888679-6F8B-49DF-ABA7-8F518FA5EEBE}">
      <dgm:prSet/>
      <dgm:spPr/>
      <dgm:t>
        <a:bodyPr/>
        <a:lstStyle/>
        <a:p>
          <a:endParaRPr lang="en-US"/>
        </a:p>
      </dgm:t>
    </dgm:pt>
    <dgm:pt modelId="{C09775D4-E25A-4DCA-B4DC-795EFF8C7E88}" type="sibTrans" cxnId="{71888679-6F8B-49DF-ABA7-8F518FA5EEBE}">
      <dgm:prSet/>
      <dgm:spPr/>
      <dgm:t>
        <a:bodyPr/>
        <a:lstStyle/>
        <a:p>
          <a:endParaRPr lang="en-US"/>
        </a:p>
      </dgm:t>
    </dgm:pt>
    <dgm:pt modelId="{904F2791-A463-4975-A285-984D98DA1575}">
      <dgm:prSet/>
      <dgm:spPr/>
      <dgm:t>
        <a:bodyPr/>
        <a:lstStyle/>
        <a:p>
          <a:r>
            <a:rPr lang="en-US" dirty="0"/>
            <a:t>Let</a:t>
          </a:r>
        </a:p>
      </dgm:t>
    </dgm:pt>
    <dgm:pt modelId="{524A753C-C59C-45AA-987F-B33C8891C14A}" type="parTrans" cxnId="{639E2084-70A4-45E7-80BC-06AF9A4FC4DF}">
      <dgm:prSet/>
      <dgm:spPr/>
      <dgm:t>
        <a:bodyPr/>
        <a:lstStyle/>
        <a:p>
          <a:endParaRPr lang="en-US"/>
        </a:p>
      </dgm:t>
    </dgm:pt>
    <dgm:pt modelId="{1929BE1F-3793-4BF5-85D2-8EEA275F08B9}" type="sibTrans" cxnId="{639E2084-70A4-45E7-80BC-06AF9A4FC4DF}">
      <dgm:prSet/>
      <dgm:spPr/>
      <dgm:t>
        <a:bodyPr/>
        <a:lstStyle/>
        <a:p>
          <a:endParaRPr lang="en-US"/>
        </a:p>
      </dgm:t>
    </dgm:pt>
    <dgm:pt modelId="{1F77923C-6631-4170-8E68-61ECAD88CAB9}">
      <dgm:prSet/>
      <dgm:spPr/>
      <dgm:t>
        <a:bodyPr/>
        <a:lstStyle/>
        <a:p>
          <a:r>
            <a:rPr lang="en-US" dirty="0"/>
            <a:t>Let the weeds grow</a:t>
          </a:r>
        </a:p>
      </dgm:t>
    </dgm:pt>
    <dgm:pt modelId="{F8B2AF3E-A3A9-4A0D-AEF2-D8EEDDC5FC84}" type="parTrans" cxnId="{25BCE1FC-1E08-4E06-B3D6-234332595B90}">
      <dgm:prSet/>
      <dgm:spPr/>
      <dgm:t>
        <a:bodyPr/>
        <a:lstStyle/>
        <a:p>
          <a:endParaRPr lang="en-US"/>
        </a:p>
      </dgm:t>
    </dgm:pt>
    <dgm:pt modelId="{3BCB1BD7-6001-41F4-B36C-5E9FF4AE9D36}" type="sibTrans" cxnId="{25BCE1FC-1E08-4E06-B3D6-234332595B90}">
      <dgm:prSet/>
      <dgm:spPr/>
      <dgm:t>
        <a:bodyPr/>
        <a:lstStyle/>
        <a:p>
          <a:endParaRPr lang="en-US"/>
        </a:p>
      </dgm:t>
    </dgm:pt>
    <dgm:pt modelId="{6E25907E-D83C-401F-A55E-F43C145E33E3}">
      <dgm:prSet/>
      <dgm:spPr/>
      <dgm:t>
        <a:bodyPr/>
        <a:lstStyle/>
        <a:p>
          <a:r>
            <a:rPr lang="en-US" dirty="0"/>
            <a:t>Water</a:t>
          </a:r>
        </a:p>
      </dgm:t>
    </dgm:pt>
    <dgm:pt modelId="{25C824C2-1B23-4EA5-8724-E49A254DA47B}" type="parTrans" cxnId="{DEEE10DA-6E44-4626-BC62-84EE811BD1A5}">
      <dgm:prSet/>
      <dgm:spPr/>
      <dgm:t>
        <a:bodyPr/>
        <a:lstStyle/>
        <a:p>
          <a:endParaRPr lang="en-US"/>
        </a:p>
      </dgm:t>
    </dgm:pt>
    <dgm:pt modelId="{CE76868C-D7F3-4EB7-B5EF-FF284382C233}" type="sibTrans" cxnId="{DEEE10DA-6E44-4626-BC62-84EE811BD1A5}">
      <dgm:prSet/>
      <dgm:spPr/>
      <dgm:t>
        <a:bodyPr/>
        <a:lstStyle/>
        <a:p>
          <a:endParaRPr lang="en-US"/>
        </a:p>
      </dgm:t>
    </dgm:pt>
    <dgm:pt modelId="{9F63FFB5-7204-4614-AFB9-D7B1C49ABC5F}">
      <dgm:prSet/>
      <dgm:spPr/>
      <dgm:t>
        <a:bodyPr/>
        <a:lstStyle/>
        <a:p>
          <a:r>
            <a:rPr lang="en-US" dirty="0"/>
            <a:t>Water butt</a:t>
          </a:r>
        </a:p>
      </dgm:t>
    </dgm:pt>
    <dgm:pt modelId="{8935AEEF-1A89-4CD7-AEEE-DB2AA764538D}" type="parTrans" cxnId="{F0FBF7ED-65D9-4C46-834E-24C4329C54BB}">
      <dgm:prSet/>
      <dgm:spPr/>
      <dgm:t>
        <a:bodyPr/>
        <a:lstStyle/>
        <a:p>
          <a:endParaRPr lang="en-US"/>
        </a:p>
      </dgm:t>
    </dgm:pt>
    <dgm:pt modelId="{8551ED2E-925D-4A31-A4E3-5B5AFF339803}" type="sibTrans" cxnId="{F0FBF7ED-65D9-4C46-834E-24C4329C54BB}">
      <dgm:prSet/>
      <dgm:spPr/>
      <dgm:t>
        <a:bodyPr/>
        <a:lstStyle/>
        <a:p>
          <a:endParaRPr lang="en-US"/>
        </a:p>
      </dgm:t>
    </dgm:pt>
    <dgm:pt modelId="{E7232A8A-975F-4216-BE12-B2EA0DB43A57}">
      <dgm:prSet/>
      <dgm:spPr/>
      <dgm:t>
        <a:bodyPr/>
        <a:lstStyle/>
        <a:p>
          <a:r>
            <a:rPr lang="en-US" dirty="0"/>
            <a:t>Use</a:t>
          </a:r>
        </a:p>
      </dgm:t>
    </dgm:pt>
    <dgm:pt modelId="{4AE0636B-B7A6-46C4-AD53-CA8DA16C8510}" type="parTrans" cxnId="{61A31D8C-FB90-4A32-A08F-A75C5984E26C}">
      <dgm:prSet/>
      <dgm:spPr/>
      <dgm:t>
        <a:bodyPr/>
        <a:lstStyle/>
        <a:p>
          <a:endParaRPr lang="en-US"/>
        </a:p>
      </dgm:t>
    </dgm:pt>
    <dgm:pt modelId="{C20AD787-514B-4AE7-BB73-05816BE2D2F4}" type="sibTrans" cxnId="{61A31D8C-FB90-4A32-A08F-A75C5984E26C}">
      <dgm:prSet/>
      <dgm:spPr/>
      <dgm:t>
        <a:bodyPr/>
        <a:lstStyle/>
        <a:p>
          <a:endParaRPr lang="en-US"/>
        </a:p>
      </dgm:t>
    </dgm:pt>
    <dgm:pt modelId="{5FB05853-9C58-48CF-9E7A-6893D143181C}">
      <dgm:prSet/>
      <dgm:spPr/>
      <dgm:t>
        <a:bodyPr/>
        <a:lstStyle/>
        <a:p>
          <a:r>
            <a:rPr lang="en-US" dirty="0"/>
            <a:t>Use seeds the flowers produce</a:t>
          </a:r>
        </a:p>
      </dgm:t>
    </dgm:pt>
    <dgm:pt modelId="{C004377C-2412-464C-8F0A-ECCF72961C57}" type="parTrans" cxnId="{A5F5991C-F354-4506-8FC8-DF741F9EE885}">
      <dgm:prSet/>
      <dgm:spPr/>
      <dgm:t>
        <a:bodyPr/>
        <a:lstStyle/>
        <a:p>
          <a:endParaRPr lang="en-US"/>
        </a:p>
      </dgm:t>
    </dgm:pt>
    <dgm:pt modelId="{E795D554-B9A2-425F-A9D3-E4A5831B433F}" type="sibTrans" cxnId="{A5F5991C-F354-4506-8FC8-DF741F9EE885}">
      <dgm:prSet/>
      <dgm:spPr/>
      <dgm:t>
        <a:bodyPr/>
        <a:lstStyle/>
        <a:p>
          <a:endParaRPr lang="en-US"/>
        </a:p>
      </dgm:t>
    </dgm:pt>
    <dgm:pt modelId="{503B2A40-AB2E-49F3-85C7-F0AE73289360}">
      <dgm:prSet phldr="0"/>
      <dgm:spPr/>
      <dgm:t>
        <a:bodyPr/>
        <a:lstStyle/>
        <a:p>
          <a:r>
            <a:rPr lang="en-US" dirty="0">
              <a:latin typeface="Corbel" panose="020B0503020204020204"/>
            </a:rPr>
            <a:t>Reduce</a:t>
          </a:r>
          <a:endParaRPr lang="en-US" dirty="0"/>
        </a:p>
      </dgm:t>
    </dgm:pt>
    <dgm:pt modelId="{3500B078-8A26-4220-AE08-6CD8EDD822F2}" type="parTrans" cxnId="{0CCAD43E-8E5A-4274-96D8-A265393CDB11}">
      <dgm:prSet/>
      <dgm:spPr/>
      <dgm:t>
        <a:bodyPr/>
        <a:lstStyle/>
        <a:p>
          <a:endParaRPr lang="en-US"/>
        </a:p>
      </dgm:t>
    </dgm:pt>
    <dgm:pt modelId="{2BEDC470-6BE9-4BC3-998C-980E6984014F}" type="sibTrans" cxnId="{0CCAD43E-8E5A-4274-96D8-A265393CDB11}">
      <dgm:prSet/>
      <dgm:spPr/>
      <dgm:t>
        <a:bodyPr/>
        <a:lstStyle/>
        <a:p>
          <a:endParaRPr lang="en-US"/>
        </a:p>
      </dgm:t>
    </dgm:pt>
    <dgm:pt modelId="{5E2D463F-17B2-4D18-AB4A-4472C448A209}">
      <dgm:prSet/>
      <dgm:spPr/>
      <dgm:t>
        <a:bodyPr/>
        <a:lstStyle/>
        <a:p>
          <a:pPr rtl="0"/>
          <a:r>
            <a:rPr lang="en-US" dirty="0">
              <a:latin typeface="Corbel" panose="020B0503020204020204"/>
            </a:rPr>
            <a:t>Reduced peat</a:t>
          </a:r>
          <a:r>
            <a:rPr lang="en-US" dirty="0"/>
            <a:t> free or peat </a:t>
          </a:r>
          <a:r>
            <a:rPr lang="en-US" dirty="0">
              <a:latin typeface="Corbel" panose="020B0503020204020204"/>
            </a:rPr>
            <a:t>free soil  </a:t>
          </a:r>
          <a:r>
            <a:rPr lang="en-US" dirty="0">
              <a:solidFill>
                <a:srgbClr val="FF0000"/>
              </a:solidFill>
              <a:latin typeface="Corbel" panose="020B0503020204020204"/>
            </a:rPr>
            <a:t>             Alliana</a:t>
          </a:r>
          <a:endParaRPr lang="en-US" dirty="0">
            <a:solidFill>
              <a:srgbClr val="FF0000"/>
            </a:solidFill>
          </a:endParaRPr>
        </a:p>
      </dgm:t>
    </dgm:pt>
    <dgm:pt modelId="{82BD5484-EFD1-4292-94C8-3B1F1E08E3FC}" type="parTrans" cxnId="{E1A13074-7738-4DC1-8DEF-5F6B5856A12F}">
      <dgm:prSet/>
      <dgm:spPr/>
      <dgm:t>
        <a:bodyPr/>
        <a:lstStyle/>
        <a:p>
          <a:endParaRPr lang="en-US"/>
        </a:p>
      </dgm:t>
    </dgm:pt>
    <dgm:pt modelId="{1A73E4F8-9527-42E6-BA1C-01404B18C799}" type="sibTrans" cxnId="{E1A13074-7738-4DC1-8DEF-5F6B5856A12F}">
      <dgm:prSet/>
      <dgm:spPr/>
      <dgm:t>
        <a:bodyPr/>
        <a:lstStyle/>
        <a:p>
          <a:endParaRPr lang="en-US"/>
        </a:p>
      </dgm:t>
    </dgm:pt>
    <dgm:pt modelId="{73728964-F5D4-41E3-B1FF-439095F5314E}" type="pres">
      <dgm:prSet presAssocID="{7733585A-CC03-45DA-8AEA-0B8C8F86A5CC}" presName="Name0" presStyleCnt="0">
        <dgm:presLayoutVars>
          <dgm:dir/>
          <dgm:animLvl val="lvl"/>
          <dgm:resizeHandles val="exact"/>
        </dgm:presLayoutVars>
      </dgm:prSet>
      <dgm:spPr/>
    </dgm:pt>
    <dgm:pt modelId="{CD27B3F9-8D67-4A7B-9E44-1D088872E30B}" type="pres">
      <dgm:prSet presAssocID="{9DEFAE38-E0B4-425F-B3FA-A51D1C417F8D}" presName="linNode" presStyleCnt="0"/>
      <dgm:spPr/>
    </dgm:pt>
    <dgm:pt modelId="{E9FAF2F4-E146-4065-82E7-F160D989EE3E}" type="pres">
      <dgm:prSet presAssocID="{9DEFAE38-E0B4-425F-B3FA-A51D1C417F8D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03E8EF9A-5F5C-4FCE-BA2C-88B3C81FE09E}" type="pres">
      <dgm:prSet presAssocID="{9DEFAE38-E0B4-425F-B3FA-A51D1C417F8D}" presName="descendantText" presStyleLbl="alignAccFollowNode1" presStyleIdx="0" presStyleCnt="5">
        <dgm:presLayoutVars>
          <dgm:bulletEnabled val="1"/>
        </dgm:presLayoutVars>
      </dgm:prSet>
      <dgm:spPr/>
    </dgm:pt>
    <dgm:pt modelId="{D16C017F-1AB3-4C03-8E9A-E6D61558F76F}" type="pres">
      <dgm:prSet presAssocID="{1D6FD17A-FC3B-4647-91AB-F6A570615413}" presName="sp" presStyleCnt="0"/>
      <dgm:spPr/>
    </dgm:pt>
    <dgm:pt modelId="{733383AE-7D7A-4557-B141-22557BA5DE74}" type="pres">
      <dgm:prSet presAssocID="{904F2791-A463-4975-A285-984D98DA1575}" presName="linNode" presStyleCnt="0"/>
      <dgm:spPr/>
    </dgm:pt>
    <dgm:pt modelId="{F2AB3526-D448-44AA-95F5-03EBD6F746A1}" type="pres">
      <dgm:prSet presAssocID="{904F2791-A463-4975-A285-984D98DA1575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599E191F-B333-4798-8BD1-EC4BA3651420}" type="pres">
      <dgm:prSet presAssocID="{904F2791-A463-4975-A285-984D98DA1575}" presName="descendantText" presStyleLbl="alignAccFollowNode1" presStyleIdx="1" presStyleCnt="5">
        <dgm:presLayoutVars>
          <dgm:bulletEnabled val="1"/>
        </dgm:presLayoutVars>
      </dgm:prSet>
      <dgm:spPr/>
    </dgm:pt>
    <dgm:pt modelId="{6B7B3CCD-B6DD-4506-A64B-E2DB1915B72F}" type="pres">
      <dgm:prSet presAssocID="{1929BE1F-3793-4BF5-85D2-8EEA275F08B9}" presName="sp" presStyleCnt="0"/>
      <dgm:spPr/>
    </dgm:pt>
    <dgm:pt modelId="{6DE1BBE9-801F-480A-B21F-D2597ED72ACB}" type="pres">
      <dgm:prSet presAssocID="{6E25907E-D83C-401F-A55E-F43C145E33E3}" presName="linNode" presStyleCnt="0"/>
      <dgm:spPr/>
    </dgm:pt>
    <dgm:pt modelId="{37D25794-003A-4BDF-9904-0BEBF9C3D4D3}" type="pres">
      <dgm:prSet presAssocID="{6E25907E-D83C-401F-A55E-F43C145E33E3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8C051B81-645E-44A9-AABB-3C1BBDF96A3F}" type="pres">
      <dgm:prSet presAssocID="{6E25907E-D83C-401F-A55E-F43C145E33E3}" presName="descendantText" presStyleLbl="alignAccFollowNode1" presStyleIdx="2" presStyleCnt="5">
        <dgm:presLayoutVars>
          <dgm:bulletEnabled val="1"/>
        </dgm:presLayoutVars>
      </dgm:prSet>
      <dgm:spPr/>
    </dgm:pt>
    <dgm:pt modelId="{33326335-B87D-4C14-BC9A-296724C76CCA}" type="pres">
      <dgm:prSet presAssocID="{CE76868C-D7F3-4EB7-B5EF-FF284382C233}" presName="sp" presStyleCnt="0"/>
      <dgm:spPr/>
    </dgm:pt>
    <dgm:pt modelId="{D1D347BA-79E1-4274-A5A9-068DB87FD0E2}" type="pres">
      <dgm:prSet presAssocID="{E7232A8A-975F-4216-BE12-B2EA0DB43A57}" presName="linNode" presStyleCnt="0"/>
      <dgm:spPr/>
    </dgm:pt>
    <dgm:pt modelId="{07D80287-43DC-4430-9D41-6B2D8EAAA69B}" type="pres">
      <dgm:prSet presAssocID="{E7232A8A-975F-4216-BE12-B2EA0DB43A57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AFCF5DC7-7E6D-4EB4-A98F-3F6FF91D1DFD}" type="pres">
      <dgm:prSet presAssocID="{E7232A8A-975F-4216-BE12-B2EA0DB43A57}" presName="descendantText" presStyleLbl="alignAccFollowNode1" presStyleIdx="3" presStyleCnt="5">
        <dgm:presLayoutVars>
          <dgm:bulletEnabled val="1"/>
        </dgm:presLayoutVars>
      </dgm:prSet>
      <dgm:spPr/>
    </dgm:pt>
    <dgm:pt modelId="{1A9E6CAC-E715-496E-B1EC-0921E7C6CB75}" type="pres">
      <dgm:prSet presAssocID="{C20AD787-514B-4AE7-BB73-05816BE2D2F4}" presName="sp" presStyleCnt="0"/>
      <dgm:spPr/>
    </dgm:pt>
    <dgm:pt modelId="{7C55F4C5-969A-4897-A58A-07C553416FE8}" type="pres">
      <dgm:prSet presAssocID="{503B2A40-AB2E-49F3-85C7-F0AE73289360}" presName="linNode" presStyleCnt="0"/>
      <dgm:spPr/>
    </dgm:pt>
    <dgm:pt modelId="{215A50D6-DA29-4722-BA15-9C18F5963F64}" type="pres">
      <dgm:prSet presAssocID="{503B2A40-AB2E-49F3-85C7-F0AE73289360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92BE9E92-AD8A-41AA-9D7D-B2D7362AC2F2}" type="pres">
      <dgm:prSet presAssocID="{503B2A40-AB2E-49F3-85C7-F0AE73289360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E5118D10-10E6-44ED-95B2-4A5F04FCB2DD}" type="presOf" srcId="{5E2D463F-17B2-4D18-AB4A-4472C448A209}" destId="{92BE9E92-AD8A-41AA-9D7D-B2D7362AC2F2}" srcOrd="0" destOrd="0" presId="urn:microsoft.com/office/officeart/2005/8/layout/vList5"/>
    <dgm:cxn modelId="{FE0F5F19-322F-40CE-961B-6D3C96918DBD}" type="presOf" srcId="{0EC6CE77-9F49-4B37-81D0-79E7CAF207B8}" destId="{03E8EF9A-5F5C-4FCE-BA2C-88B3C81FE09E}" srcOrd="0" destOrd="0" presId="urn:microsoft.com/office/officeart/2005/8/layout/vList5"/>
    <dgm:cxn modelId="{A5F5991C-F354-4506-8FC8-DF741F9EE885}" srcId="{E7232A8A-975F-4216-BE12-B2EA0DB43A57}" destId="{5FB05853-9C58-48CF-9E7A-6893D143181C}" srcOrd="0" destOrd="0" parTransId="{C004377C-2412-464C-8F0A-ECCF72961C57}" sibTransId="{E795D554-B9A2-425F-A9D3-E4A5831B433F}"/>
    <dgm:cxn modelId="{6CBEB338-526A-440F-B827-76E115F858C4}" type="presOf" srcId="{9DEFAE38-E0B4-425F-B3FA-A51D1C417F8D}" destId="{E9FAF2F4-E146-4065-82E7-F160D989EE3E}" srcOrd="0" destOrd="0" presId="urn:microsoft.com/office/officeart/2005/8/layout/vList5"/>
    <dgm:cxn modelId="{0CCAD43E-8E5A-4274-96D8-A265393CDB11}" srcId="{7733585A-CC03-45DA-8AEA-0B8C8F86A5CC}" destId="{503B2A40-AB2E-49F3-85C7-F0AE73289360}" srcOrd="4" destOrd="0" parTransId="{3500B078-8A26-4220-AE08-6CD8EDD822F2}" sibTransId="{2BEDC470-6BE9-4BC3-998C-980E6984014F}"/>
    <dgm:cxn modelId="{0957FA5F-865A-458B-99BD-C412834A1E5B}" type="presOf" srcId="{9F63FFB5-7204-4614-AFB9-D7B1C49ABC5F}" destId="{8C051B81-645E-44A9-AABB-3C1BBDF96A3F}" srcOrd="0" destOrd="0" presId="urn:microsoft.com/office/officeart/2005/8/layout/vList5"/>
    <dgm:cxn modelId="{23FAF343-C9FB-4BCF-BF9D-73EB386F8E0A}" type="presOf" srcId="{5FB05853-9C58-48CF-9E7A-6893D143181C}" destId="{AFCF5DC7-7E6D-4EB4-A98F-3F6FF91D1DFD}" srcOrd="0" destOrd="0" presId="urn:microsoft.com/office/officeart/2005/8/layout/vList5"/>
    <dgm:cxn modelId="{3E82FB64-85A4-4EBB-A444-D4F2110F4B6A}" type="presOf" srcId="{7733585A-CC03-45DA-8AEA-0B8C8F86A5CC}" destId="{73728964-F5D4-41E3-B1FF-439095F5314E}" srcOrd="0" destOrd="0" presId="urn:microsoft.com/office/officeart/2005/8/layout/vList5"/>
    <dgm:cxn modelId="{E1A13074-7738-4DC1-8DEF-5F6B5856A12F}" srcId="{503B2A40-AB2E-49F3-85C7-F0AE73289360}" destId="{5E2D463F-17B2-4D18-AB4A-4472C448A209}" srcOrd="0" destOrd="0" parTransId="{82BD5484-EFD1-4292-94C8-3B1F1E08E3FC}" sibTransId="{1A73E4F8-9527-42E6-BA1C-01404B18C799}"/>
    <dgm:cxn modelId="{A347D758-D210-43BD-8253-24F8325B9127}" type="presOf" srcId="{503B2A40-AB2E-49F3-85C7-F0AE73289360}" destId="{215A50D6-DA29-4722-BA15-9C18F5963F64}" srcOrd="0" destOrd="0" presId="urn:microsoft.com/office/officeart/2005/8/layout/vList5"/>
    <dgm:cxn modelId="{71888679-6F8B-49DF-ABA7-8F518FA5EEBE}" srcId="{9DEFAE38-E0B4-425F-B3FA-A51D1C417F8D}" destId="{0EC6CE77-9F49-4B37-81D0-79E7CAF207B8}" srcOrd="0" destOrd="0" parTransId="{F570DF8E-0DB4-45FC-9F88-B2F96F6F2CD1}" sibTransId="{C09775D4-E25A-4DCA-B4DC-795EFF8C7E88}"/>
    <dgm:cxn modelId="{639E2084-70A4-45E7-80BC-06AF9A4FC4DF}" srcId="{7733585A-CC03-45DA-8AEA-0B8C8F86A5CC}" destId="{904F2791-A463-4975-A285-984D98DA1575}" srcOrd="1" destOrd="0" parTransId="{524A753C-C59C-45AA-987F-B33C8891C14A}" sibTransId="{1929BE1F-3793-4BF5-85D2-8EEA275F08B9}"/>
    <dgm:cxn modelId="{61A31D8C-FB90-4A32-A08F-A75C5984E26C}" srcId="{7733585A-CC03-45DA-8AEA-0B8C8F86A5CC}" destId="{E7232A8A-975F-4216-BE12-B2EA0DB43A57}" srcOrd="3" destOrd="0" parTransId="{4AE0636B-B7A6-46C4-AD53-CA8DA16C8510}" sibTransId="{C20AD787-514B-4AE7-BB73-05816BE2D2F4}"/>
    <dgm:cxn modelId="{C5C91BA4-B821-4F92-84B3-9C806EA324A3}" type="presOf" srcId="{1F77923C-6631-4170-8E68-61ECAD88CAB9}" destId="{599E191F-B333-4798-8BD1-EC4BA3651420}" srcOrd="0" destOrd="0" presId="urn:microsoft.com/office/officeart/2005/8/layout/vList5"/>
    <dgm:cxn modelId="{BF9274C3-3999-466F-A0FE-273EB8816B1F}" type="presOf" srcId="{6E25907E-D83C-401F-A55E-F43C145E33E3}" destId="{37D25794-003A-4BDF-9904-0BEBF9C3D4D3}" srcOrd="0" destOrd="0" presId="urn:microsoft.com/office/officeart/2005/8/layout/vList5"/>
    <dgm:cxn modelId="{DEEE10DA-6E44-4626-BC62-84EE811BD1A5}" srcId="{7733585A-CC03-45DA-8AEA-0B8C8F86A5CC}" destId="{6E25907E-D83C-401F-A55E-F43C145E33E3}" srcOrd="2" destOrd="0" parTransId="{25C824C2-1B23-4EA5-8724-E49A254DA47B}" sibTransId="{CE76868C-D7F3-4EB7-B5EF-FF284382C233}"/>
    <dgm:cxn modelId="{10B1BFDF-B4C4-46B0-8262-6BD3E040AA7F}" type="presOf" srcId="{904F2791-A463-4975-A285-984D98DA1575}" destId="{F2AB3526-D448-44AA-95F5-03EBD6F746A1}" srcOrd="0" destOrd="0" presId="urn:microsoft.com/office/officeart/2005/8/layout/vList5"/>
    <dgm:cxn modelId="{4553BDEB-1E4A-48DC-8542-C8A6F4623AC4}" type="presOf" srcId="{E7232A8A-975F-4216-BE12-B2EA0DB43A57}" destId="{07D80287-43DC-4430-9D41-6B2D8EAAA69B}" srcOrd="0" destOrd="0" presId="urn:microsoft.com/office/officeart/2005/8/layout/vList5"/>
    <dgm:cxn modelId="{F0FBF7ED-65D9-4C46-834E-24C4329C54BB}" srcId="{6E25907E-D83C-401F-A55E-F43C145E33E3}" destId="{9F63FFB5-7204-4614-AFB9-D7B1C49ABC5F}" srcOrd="0" destOrd="0" parTransId="{8935AEEF-1A89-4CD7-AEEE-DB2AA764538D}" sibTransId="{8551ED2E-925D-4A31-A4E3-5B5AFF339803}"/>
    <dgm:cxn modelId="{CE7AF2F9-7BB8-47B2-A6C9-DAEB9DBAD970}" srcId="{7733585A-CC03-45DA-8AEA-0B8C8F86A5CC}" destId="{9DEFAE38-E0B4-425F-B3FA-A51D1C417F8D}" srcOrd="0" destOrd="0" parTransId="{7BA03656-5A76-4440-899A-08CC1CBB3790}" sibTransId="{1D6FD17A-FC3B-4647-91AB-F6A570615413}"/>
    <dgm:cxn modelId="{25BCE1FC-1E08-4E06-B3D6-234332595B90}" srcId="{904F2791-A463-4975-A285-984D98DA1575}" destId="{1F77923C-6631-4170-8E68-61ECAD88CAB9}" srcOrd="0" destOrd="0" parTransId="{F8B2AF3E-A3A9-4A0D-AEF2-D8EEDDC5FC84}" sibTransId="{3BCB1BD7-6001-41F4-B36C-5E9FF4AE9D36}"/>
    <dgm:cxn modelId="{612E1E00-578B-4948-926E-E719F1DD755E}" type="presParOf" srcId="{73728964-F5D4-41E3-B1FF-439095F5314E}" destId="{CD27B3F9-8D67-4A7B-9E44-1D088872E30B}" srcOrd="0" destOrd="0" presId="urn:microsoft.com/office/officeart/2005/8/layout/vList5"/>
    <dgm:cxn modelId="{2EA31428-8E41-40AA-B533-1529604A8294}" type="presParOf" srcId="{CD27B3F9-8D67-4A7B-9E44-1D088872E30B}" destId="{E9FAF2F4-E146-4065-82E7-F160D989EE3E}" srcOrd="0" destOrd="0" presId="urn:microsoft.com/office/officeart/2005/8/layout/vList5"/>
    <dgm:cxn modelId="{DBC177A8-8692-4A14-8943-65AAC22C4990}" type="presParOf" srcId="{CD27B3F9-8D67-4A7B-9E44-1D088872E30B}" destId="{03E8EF9A-5F5C-4FCE-BA2C-88B3C81FE09E}" srcOrd="1" destOrd="0" presId="urn:microsoft.com/office/officeart/2005/8/layout/vList5"/>
    <dgm:cxn modelId="{DFE92B16-4A21-49C6-8144-4B30DB3DF5A0}" type="presParOf" srcId="{73728964-F5D4-41E3-B1FF-439095F5314E}" destId="{D16C017F-1AB3-4C03-8E9A-E6D61558F76F}" srcOrd="1" destOrd="0" presId="urn:microsoft.com/office/officeart/2005/8/layout/vList5"/>
    <dgm:cxn modelId="{048CEF3A-560E-46C5-82D6-AC94136CD7F1}" type="presParOf" srcId="{73728964-F5D4-41E3-B1FF-439095F5314E}" destId="{733383AE-7D7A-4557-B141-22557BA5DE74}" srcOrd="2" destOrd="0" presId="urn:microsoft.com/office/officeart/2005/8/layout/vList5"/>
    <dgm:cxn modelId="{CF78F974-4297-4409-AA81-ACE496223814}" type="presParOf" srcId="{733383AE-7D7A-4557-B141-22557BA5DE74}" destId="{F2AB3526-D448-44AA-95F5-03EBD6F746A1}" srcOrd="0" destOrd="0" presId="urn:microsoft.com/office/officeart/2005/8/layout/vList5"/>
    <dgm:cxn modelId="{656845EA-231C-4FC4-941A-685989242924}" type="presParOf" srcId="{733383AE-7D7A-4557-B141-22557BA5DE74}" destId="{599E191F-B333-4798-8BD1-EC4BA3651420}" srcOrd="1" destOrd="0" presId="urn:microsoft.com/office/officeart/2005/8/layout/vList5"/>
    <dgm:cxn modelId="{94006702-D4B8-4807-BF24-C7FFFBE0E5F3}" type="presParOf" srcId="{73728964-F5D4-41E3-B1FF-439095F5314E}" destId="{6B7B3CCD-B6DD-4506-A64B-E2DB1915B72F}" srcOrd="3" destOrd="0" presId="urn:microsoft.com/office/officeart/2005/8/layout/vList5"/>
    <dgm:cxn modelId="{372A7C9F-CE48-43FE-8740-DB2037C908C3}" type="presParOf" srcId="{73728964-F5D4-41E3-B1FF-439095F5314E}" destId="{6DE1BBE9-801F-480A-B21F-D2597ED72ACB}" srcOrd="4" destOrd="0" presId="urn:microsoft.com/office/officeart/2005/8/layout/vList5"/>
    <dgm:cxn modelId="{C5279290-1A74-4085-8849-DD0959B0C2A7}" type="presParOf" srcId="{6DE1BBE9-801F-480A-B21F-D2597ED72ACB}" destId="{37D25794-003A-4BDF-9904-0BEBF9C3D4D3}" srcOrd="0" destOrd="0" presId="urn:microsoft.com/office/officeart/2005/8/layout/vList5"/>
    <dgm:cxn modelId="{87B76F03-D565-4E86-9A0F-353FA2A7FFD5}" type="presParOf" srcId="{6DE1BBE9-801F-480A-B21F-D2597ED72ACB}" destId="{8C051B81-645E-44A9-AABB-3C1BBDF96A3F}" srcOrd="1" destOrd="0" presId="urn:microsoft.com/office/officeart/2005/8/layout/vList5"/>
    <dgm:cxn modelId="{A547DA42-DA74-4A8B-A4DA-450642A64A76}" type="presParOf" srcId="{73728964-F5D4-41E3-B1FF-439095F5314E}" destId="{33326335-B87D-4C14-BC9A-296724C76CCA}" srcOrd="5" destOrd="0" presId="urn:microsoft.com/office/officeart/2005/8/layout/vList5"/>
    <dgm:cxn modelId="{78CDA091-7698-4171-BF44-C694D52F2881}" type="presParOf" srcId="{73728964-F5D4-41E3-B1FF-439095F5314E}" destId="{D1D347BA-79E1-4274-A5A9-068DB87FD0E2}" srcOrd="6" destOrd="0" presId="urn:microsoft.com/office/officeart/2005/8/layout/vList5"/>
    <dgm:cxn modelId="{AFC22824-11E4-4BAC-8FE0-E8F7D41EE886}" type="presParOf" srcId="{D1D347BA-79E1-4274-A5A9-068DB87FD0E2}" destId="{07D80287-43DC-4430-9D41-6B2D8EAAA69B}" srcOrd="0" destOrd="0" presId="urn:microsoft.com/office/officeart/2005/8/layout/vList5"/>
    <dgm:cxn modelId="{BE635B41-616C-47B6-A001-B95E020C9DC3}" type="presParOf" srcId="{D1D347BA-79E1-4274-A5A9-068DB87FD0E2}" destId="{AFCF5DC7-7E6D-4EB4-A98F-3F6FF91D1DFD}" srcOrd="1" destOrd="0" presId="urn:microsoft.com/office/officeart/2005/8/layout/vList5"/>
    <dgm:cxn modelId="{3096AF91-FF64-46F0-9BA5-C6B1EE611451}" type="presParOf" srcId="{73728964-F5D4-41E3-B1FF-439095F5314E}" destId="{1A9E6CAC-E715-496E-B1EC-0921E7C6CB75}" srcOrd="7" destOrd="0" presId="urn:microsoft.com/office/officeart/2005/8/layout/vList5"/>
    <dgm:cxn modelId="{8BD4162D-96C9-4DC9-BD34-24DF18F7CA1C}" type="presParOf" srcId="{73728964-F5D4-41E3-B1FF-439095F5314E}" destId="{7C55F4C5-969A-4897-A58A-07C553416FE8}" srcOrd="8" destOrd="0" presId="urn:microsoft.com/office/officeart/2005/8/layout/vList5"/>
    <dgm:cxn modelId="{F1B4DC2D-CA99-4ADB-BB8B-B5B9BC493B06}" type="presParOf" srcId="{7C55F4C5-969A-4897-A58A-07C553416FE8}" destId="{215A50D6-DA29-4722-BA15-9C18F5963F64}" srcOrd="0" destOrd="0" presId="urn:microsoft.com/office/officeart/2005/8/layout/vList5"/>
    <dgm:cxn modelId="{9D51E353-B846-4830-8A3B-F75D3BC28E8E}" type="presParOf" srcId="{7C55F4C5-969A-4897-A58A-07C553416FE8}" destId="{92BE9E92-AD8A-41AA-9D7D-B2D7362AC2F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8EF9A-5F5C-4FCE-BA2C-88B3C81FE09E}">
      <dsp:nvSpPr>
        <dsp:cNvPr id="0" name=""/>
        <dsp:cNvSpPr/>
      </dsp:nvSpPr>
      <dsp:spPr>
        <a:xfrm rot="5400000">
          <a:off x="6464342" y="-2884297"/>
          <a:ext cx="401835" cy="627318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Provide the bees with flowers</a:t>
          </a:r>
        </a:p>
      </dsp:txBody>
      <dsp:txXfrm rot="-5400000">
        <a:off x="3528667" y="70994"/>
        <a:ext cx="6253570" cy="362603"/>
      </dsp:txXfrm>
    </dsp:sp>
    <dsp:sp modelId="{E9FAF2F4-E146-4065-82E7-F160D989EE3E}">
      <dsp:nvSpPr>
        <dsp:cNvPr id="0" name=""/>
        <dsp:cNvSpPr/>
      </dsp:nvSpPr>
      <dsp:spPr>
        <a:xfrm>
          <a:off x="0" y="1148"/>
          <a:ext cx="3528667" cy="50229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Provide</a:t>
          </a:r>
        </a:p>
      </dsp:txBody>
      <dsp:txXfrm>
        <a:off x="24520" y="25668"/>
        <a:ext cx="3479627" cy="453254"/>
      </dsp:txXfrm>
    </dsp:sp>
    <dsp:sp modelId="{599E191F-B333-4798-8BD1-EC4BA3651420}">
      <dsp:nvSpPr>
        <dsp:cNvPr id="0" name=""/>
        <dsp:cNvSpPr/>
      </dsp:nvSpPr>
      <dsp:spPr>
        <a:xfrm rot="5400000">
          <a:off x="6464342" y="-2356887"/>
          <a:ext cx="401835" cy="6273186"/>
        </a:xfrm>
        <a:prstGeom prst="round2SameRect">
          <a:avLst/>
        </a:prstGeom>
        <a:solidFill>
          <a:schemeClr val="accent2">
            <a:tint val="40000"/>
            <a:alpha val="90000"/>
            <a:hueOff val="-2960428"/>
            <a:satOff val="-5166"/>
            <a:lumOff val="-62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2960428"/>
              <a:satOff val="-5166"/>
              <a:lumOff val="-62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Let the weeds grow</a:t>
          </a:r>
        </a:p>
      </dsp:txBody>
      <dsp:txXfrm rot="-5400000">
        <a:off x="3528667" y="598404"/>
        <a:ext cx="6253570" cy="362603"/>
      </dsp:txXfrm>
    </dsp:sp>
    <dsp:sp modelId="{F2AB3526-D448-44AA-95F5-03EBD6F746A1}">
      <dsp:nvSpPr>
        <dsp:cNvPr id="0" name=""/>
        <dsp:cNvSpPr/>
      </dsp:nvSpPr>
      <dsp:spPr>
        <a:xfrm>
          <a:off x="0" y="528558"/>
          <a:ext cx="3528667" cy="502294"/>
        </a:xfrm>
        <a:prstGeom prst="roundRect">
          <a:avLst/>
        </a:prstGeom>
        <a:gradFill rotWithShape="0">
          <a:gsLst>
            <a:gs pos="0">
              <a:schemeClr val="accent2">
                <a:hueOff val="-2713181"/>
                <a:satOff val="-6080"/>
                <a:lumOff val="-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713181"/>
                <a:satOff val="-6080"/>
                <a:lumOff val="-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713181"/>
                <a:satOff val="-6080"/>
                <a:lumOff val="-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Let</a:t>
          </a:r>
        </a:p>
      </dsp:txBody>
      <dsp:txXfrm>
        <a:off x="24520" y="553078"/>
        <a:ext cx="3479627" cy="453254"/>
      </dsp:txXfrm>
    </dsp:sp>
    <dsp:sp modelId="{8C051B81-645E-44A9-AABB-3C1BBDF96A3F}">
      <dsp:nvSpPr>
        <dsp:cNvPr id="0" name=""/>
        <dsp:cNvSpPr/>
      </dsp:nvSpPr>
      <dsp:spPr>
        <a:xfrm rot="5400000">
          <a:off x="6464342" y="-1829477"/>
          <a:ext cx="401835" cy="6273186"/>
        </a:xfrm>
        <a:prstGeom prst="round2SameRect">
          <a:avLst/>
        </a:prstGeom>
        <a:solidFill>
          <a:schemeClr val="accent2">
            <a:tint val="40000"/>
            <a:alpha val="90000"/>
            <a:hueOff val="-5920856"/>
            <a:satOff val="-10331"/>
            <a:lumOff val="-1258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5920856"/>
              <a:satOff val="-10331"/>
              <a:lumOff val="-125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Water butt</a:t>
          </a:r>
        </a:p>
      </dsp:txBody>
      <dsp:txXfrm rot="-5400000">
        <a:off x="3528667" y="1125814"/>
        <a:ext cx="6253570" cy="362603"/>
      </dsp:txXfrm>
    </dsp:sp>
    <dsp:sp modelId="{37D25794-003A-4BDF-9904-0BEBF9C3D4D3}">
      <dsp:nvSpPr>
        <dsp:cNvPr id="0" name=""/>
        <dsp:cNvSpPr/>
      </dsp:nvSpPr>
      <dsp:spPr>
        <a:xfrm>
          <a:off x="0" y="1055968"/>
          <a:ext cx="3528667" cy="502294"/>
        </a:xfrm>
        <a:prstGeom prst="roundRect">
          <a:avLst/>
        </a:prstGeom>
        <a:gradFill rotWithShape="0">
          <a:gsLst>
            <a:gs pos="0">
              <a:schemeClr val="accent2">
                <a:hueOff val="-5426362"/>
                <a:satOff val="-12160"/>
                <a:lumOff val="-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426362"/>
                <a:satOff val="-12160"/>
                <a:lumOff val="-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426362"/>
                <a:satOff val="-12160"/>
                <a:lumOff val="-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Water</a:t>
          </a:r>
        </a:p>
      </dsp:txBody>
      <dsp:txXfrm>
        <a:off x="24520" y="1080488"/>
        <a:ext cx="3479627" cy="453254"/>
      </dsp:txXfrm>
    </dsp:sp>
    <dsp:sp modelId="{AFCF5DC7-7E6D-4EB4-A98F-3F6FF91D1DFD}">
      <dsp:nvSpPr>
        <dsp:cNvPr id="0" name=""/>
        <dsp:cNvSpPr/>
      </dsp:nvSpPr>
      <dsp:spPr>
        <a:xfrm rot="5400000">
          <a:off x="6464342" y="-1302068"/>
          <a:ext cx="401835" cy="6273186"/>
        </a:xfrm>
        <a:prstGeom prst="round2SameRect">
          <a:avLst/>
        </a:prstGeom>
        <a:solidFill>
          <a:schemeClr val="accent2">
            <a:tint val="40000"/>
            <a:alpha val="90000"/>
            <a:hueOff val="-8881284"/>
            <a:satOff val="-15497"/>
            <a:lumOff val="-1886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881284"/>
              <a:satOff val="-15497"/>
              <a:lumOff val="-188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Use seeds the flowers produce</a:t>
          </a:r>
        </a:p>
      </dsp:txBody>
      <dsp:txXfrm rot="-5400000">
        <a:off x="3528667" y="1653223"/>
        <a:ext cx="6253570" cy="362603"/>
      </dsp:txXfrm>
    </dsp:sp>
    <dsp:sp modelId="{07D80287-43DC-4430-9D41-6B2D8EAAA69B}">
      <dsp:nvSpPr>
        <dsp:cNvPr id="0" name=""/>
        <dsp:cNvSpPr/>
      </dsp:nvSpPr>
      <dsp:spPr>
        <a:xfrm>
          <a:off x="0" y="1583377"/>
          <a:ext cx="3528667" cy="502294"/>
        </a:xfrm>
        <a:prstGeom prst="roundRect">
          <a:avLst/>
        </a:prstGeom>
        <a:gradFill rotWithShape="0">
          <a:gsLst>
            <a:gs pos="0">
              <a:schemeClr val="accent2">
                <a:hueOff val="-8139543"/>
                <a:satOff val="-18239"/>
                <a:lumOff val="-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139543"/>
                <a:satOff val="-18239"/>
                <a:lumOff val="-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139543"/>
                <a:satOff val="-18239"/>
                <a:lumOff val="-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Use</a:t>
          </a:r>
        </a:p>
      </dsp:txBody>
      <dsp:txXfrm>
        <a:off x="24520" y="1607897"/>
        <a:ext cx="3479627" cy="453254"/>
      </dsp:txXfrm>
    </dsp:sp>
    <dsp:sp modelId="{92BE9E92-AD8A-41AA-9D7D-B2D7362AC2F2}">
      <dsp:nvSpPr>
        <dsp:cNvPr id="0" name=""/>
        <dsp:cNvSpPr/>
      </dsp:nvSpPr>
      <dsp:spPr>
        <a:xfrm rot="5400000">
          <a:off x="6464342" y="-774658"/>
          <a:ext cx="401835" cy="6273186"/>
        </a:xfrm>
        <a:prstGeom prst="round2SameRect">
          <a:avLst/>
        </a:prstGeom>
        <a:solidFill>
          <a:schemeClr val="accent2">
            <a:tint val="40000"/>
            <a:alpha val="90000"/>
            <a:hueOff val="-11841712"/>
            <a:satOff val="-20663"/>
            <a:lumOff val="-251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1841712"/>
              <a:satOff val="-20663"/>
              <a:lumOff val="-251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rbel" panose="020B0503020204020204"/>
            </a:rPr>
            <a:t>Reduced peat</a:t>
          </a:r>
          <a:r>
            <a:rPr lang="en-US" sz="2000" kern="1200" dirty="0"/>
            <a:t> free or peat </a:t>
          </a:r>
          <a:r>
            <a:rPr lang="en-US" sz="2000" kern="1200" dirty="0">
              <a:latin typeface="Corbel" panose="020B0503020204020204"/>
            </a:rPr>
            <a:t>free soil  </a:t>
          </a:r>
          <a:r>
            <a:rPr lang="en-US" sz="2000" kern="1200" dirty="0">
              <a:solidFill>
                <a:srgbClr val="FF0000"/>
              </a:solidFill>
              <a:latin typeface="Corbel" panose="020B0503020204020204"/>
            </a:rPr>
            <a:t>             Alliana</a:t>
          </a:r>
          <a:endParaRPr lang="en-US" sz="2000" kern="1200" dirty="0">
            <a:solidFill>
              <a:srgbClr val="FF0000"/>
            </a:solidFill>
          </a:endParaRPr>
        </a:p>
      </dsp:txBody>
      <dsp:txXfrm rot="-5400000">
        <a:off x="3528667" y="2180633"/>
        <a:ext cx="6253570" cy="362603"/>
      </dsp:txXfrm>
    </dsp:sp>
    <dsp:sp modelId="{215A50D6-DA29-4722-BA15-9C18F5963F64}">
      <dsp:nvSpPr>
        <dsp:cNvPr id="0" name=""/>
        <dsp:cNvSpPr/>
      </dsp:nvSpPr>
      <dsp:spPr>
        <a:xfrm>
          <a:off x="0" y="2110787"/>
          <a:ext cx="3528667" cy="502294"/>
        </a:xfrm>
        <a:prstGeom prst="roundRect">
          <a:avLst/>
        </a:prstGeom>
        <a:gradFill rotWithShape="0">
          <a:gsLst>
            <a:gs pos="0">
              <a:schemeClr val="accent2">
                <a:hueOff val="-10852724"/>
                <a:satOff val="-24319"/>
                <a:lumOff val="-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852724"/>
                <a:satOff val="-24319"/>
                <a:lumOff val="-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852724"/>
                <a:satOff val="-24319"/>
                <a:lumOff val="-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rbel" panose="020B0503020204020204"/>
            </a:rPr>
            <a:t>Reduce</a:t>
          </a:r>
          <a:endParaRPr lang="en-US" sz="2500" kern="1200" dirty="0"/>
        </a:p>
      </dsp:txBody>
      <dsp:txXfrm>
        <a:off x="24520" y="2135307"/>
        <a:ext cx="3479627" cy="453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8/28/2023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8/28/2023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24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56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09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02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11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39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28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1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6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 descr="Closeup of plant shoot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t>Click to edit Master text styles</a:t>
            </a:r>
          </a:p>
        </p:txBody>
      </p:sp>
      <p:pic>
        <p:nvPicPr>
          <p:cNvPr id="9" name="Picture 8" descr="Waves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Picture 10" descr="Closeup of green plants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22, 2012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July 22, 2012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dirty="0"/>
              <a:t>Footer text here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.xml"/><Relationship Id="rId5" Type="http://schemas.openxmlformats.org/officeDocument/2006/relationships/image" Target="../media/image23.png"/><Relationship Id="rId10" Type="http://schemas.microsoft.com/office/2007/relationships/diagramDrawing" Target="../diagrams/drawing1.xml"/><Relationship Id="rId4" Type="http://schemas.openxmlformats.org/officeDocument/2006/relationships/image" Target="../media/image22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Live Simply</a:t>
            </a:r>
            <a:br>
              <a:rPr lang="en-US" dirty="0"/>
            </a:br>
            <a:r>
              <a:rPr lang="en-US" dirty="0"/>
              <a:t>Live Sustainably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Cafod</a:t>
            </a:r>
            <a:r>
              <a:rPr lang="en-US" dirty="0"/>
              <a:t>                                                         </a:t>
            </a:r>
            <a:r>
              <a:rPr lang="en-US" dirty="0">
                <a:solidFill>
                  <a:srgbClr val="FF0000"/>
                </a:solidFill>
              </a:rPr>
              <a:t> Amelia</a:t>
            </a:r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1EC1228-8B00-4D31-8616-AAB846D68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Bees are pollinators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A9AB7C7D-15B4-003D-3BF8-E0362F22BF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32" r="9168" b="1"/>
          <a:stretch/>
        </p:blipFill>
        <p:spPr>
          <a:xfrm>
            <a:off x="545237" y="858525"/>
            <a:ext cx="3685032" cy="521190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D5D8A5C-B10A-170F-BCD7-F735DB1DAA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8" r="2" b="2"/>
          <a:stretch/>
        </p:blipFill>
        <p:spPr>
          <a:xfrm>
            <a:off x="4457706" y="858524"/>
            <a:ext cx="3685032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23F81B3C-04F6-4724-8B6B-378D08D323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b="1562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12EBDAB-E232-AF44-B5BB-4FDBFBFE46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b="15625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EE343C-C4C6-9788-82E2-54372854F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Live Sustainably </a:t>
            </a:r>
            <a:r>
              <a:rPr lang="en-US" sz="4000" dirty="0">
                <a:solidFill>
                  <a:schemeClr val="tx1"/>
                </a:solidFill>
              </a:rPr>
              <a:t>    </a:t>
            </a:r>
            <a:r>
              <a:rPr lang="en-US" sz="4000" dirty="0">
                <a:solidFill>
                  <a:srgbClr val="FF0000"/>
                </a:solidFill>
              </a:rPr>
              <a:t>Blanka</a:t>
            </a:r>
            <a:endParaRPr lang="en-US" sz="2000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91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indoor, variety&#10;&#10;Description automatically generated">
            <a:extLst>
              <a:ext uri="{FF2B5EF4-FFF2-40B4-BE49-F238E27FC236}">
                <a16:creationId xmlns:a16="http://schemas.microsoft.com/office/drawing/2014/main" id="{EE590DA9-96EC-95FA-CF39-46FEC6912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427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Re-using Plastic to make Christmas Decorations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Amelia</a:t>
            </a:r>
          </a:p>
        </p:txBody>
      </p:sp>
    </p:spTree>
    <p:extLst>
      <p:ext uri="{BB962C8B-B14F-4D97-AF65-F5344CB8AC3E}">
        <p14:creationId xmlns:p14="http://schemas.microsoft.com/office/powerpoint/2010/main" val="326704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ext, indoor, cluttered, several&#10;&#10;Description automatically generated">
            <a:extLst>
              <a:ext uri="{FF2B5EF4-FFF2-40B4-BE49-F238E27FC236}">
                <a16:creationId xmlns:a16="http://schemas.microsoft.com/office/drawing/2014/main" id="{FC1B9544-13ED-8C1A-7DED-B46CF8AF14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3403" r="23404"/>
          <a:stretch/>
        </p:blipFill>
        <p:spPr>
          <a:xfrm rot="-5400000">
            <a:off x="1405822" y="-1405821"/>
            <a:ext cx="6858000" cy="966964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>
                <a:solidFill>
                  <a:schemeClr val="tx1"/>
                </a:solidFill>
              </a:rPr>
              <a:t>Working as a Team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School Council ordered a compost bin for our wellbeing garden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Gardening Club took care of our wellbeing garden by planting carrots and watered the flowers along with the strawberries.</a:t>
            </a: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Litter pickers keep our school environment tidy.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D3E2F"/>
                </a:solidFill>
              </a:rPr>
              <a:t>Minnie Vinnies think of others who need our help.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D3E2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Aayat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0987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77BA4A-6146-1D60-7912-29FB1322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Eco- Warriors in Year 2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BA3DC-61CA-A1ED-ED1D-71DC0825A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7506" y="2112579"/>
            <a:ext cx="4053682" cy="40629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795528">
              <a:spcBef>
                <a:spcPts val="957"/>
              </a:spcBef>
              <a:buNone/>
            </a:pPr>
            <a:r>
              <a:rPr lang="en-US" sz="191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Working as a team, sharing ideas and planning how we can save water.</a:t>
            </a:r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FD83754-066E-4691-844E-B81E0AA14D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55195" y="2506501"/>
            <a:ext cx="4597006" cy="3275145"/>
          </a:xfr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B3FF4-D654-B78E-47B3-FADD8A60AAC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193977" y="5190537"/>
            <a:ext cx="3654457" cy="8386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2861" indent="-182861" defTabSz="795528">
              <a:spcBef>
                <a:spcPts val="957"/>
              </a:spcBef>
            </a:pPr>
            <a:r>
              <a:rPr lang="en-US" sz="191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Wheelbarrow Competiton</a:t>
            </a: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A4EACFD-D2E7-1EAC-DE59-F7803348A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481918" y="2861049"/>
            <a:ext cx="3461401" cy="342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6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A0D2C-5C93-F077-72F0-FE98EFA5B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chemeClr val="tx1"/>
                </a:solidFill>
              </a:rPr>
              <a:t>Turn the Lights off to Save Energy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EC3E06A-7CF0-93A9-4F9F-D9246625D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77"/>
          <a:stretch/>
        </p:blipFill>
        <p:spPr>
          <a:xfrm>
            <a:off x="576244" y="650494"/>
            <a:ext cx="5628018" cy="532414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9D73B-1840-C2B1-77CD-31F61EE0E0A8}"/>
              </a:ext>
            </a:extLst>
          </p:cNvPr>
          <p:cNvSpPr txBox="1"/>
          <p:nvPr/>
        </p:nvSpPr>
        <p:spPr>
          <a:xfrm>
            <a:off x="7239012" y="2031101"/>
            <a:ext cx="4282984" cy="351194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05B19-BE04-10F9-F30D-AFCE5D424951}"/>
              </a:ext>
            </a:extLst>
          </p:cNvPr>
          <p:cNvSpPr txBox="1"/>
          <p:nvPr/>
        </p:nvSpPr>
        <p:spPr>
          <a:xfrm>
            <a:off x="4968815" y="3789872"/>
            <a:ext cx="989163" cy="817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BDC1C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25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BE21-0F19-6779-FDD0-9C985AB2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827817" cy="1183566"/>
          </a:xfrm>
        </p:spPr>
        <p:txBody>
          <a:bodyPr/>
          <a:lstStyle/>
          <a:p>
            <a:r>
              <a:rPr lang="en-GB" dirty="0"/>
              <a:t>https://www.youtube.com/watch?v=X2YgM1Zw4_E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C75067-EC52-8499-D159-29CEC041D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2737" y="2304256"/>
            <a:ext cx="6486525" cy="3143250"/>
          </a:xfrm>
        </p:spPr>
      </p:pic>
    </p:spTree>
    <p:extLst>
      <p:ext uri="{BB962C8B-B14F-4D97-AF65-F5344CB8AC3E}">
        <p14:creationId xmlns:p14="http://schemas.microsoft.com/office/powerpoint/2010/main" val="60924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A6A5E-FF55-D3BD-6288-AF5C9FCCD3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 for listening and remember to take care of our planet.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B626D7-206D-8DD9-71B0-E2668E26BB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Live Simply and Live Sustainably</a:t>
            </a:r>
          </a:p>
        </p:txBody>
      </p:sp>
    </p:spTree>
    <p:extLst>
      <p:ext uri="{BB962C8B-B14F-4D97-AF65-F5344CB8AC3E}">
        <p14:creationId xmlns:p14="http://schemas.microsoft.com/office/powerpoint/2010/main" val="387237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408C29-CA30-7063-BD86-3F0948D292BC}"/>
              </a:ext>
            </a:extLst>
          </p:cNvPr>
          <p:cNvSpPr txBox="1"/>
          <p:nvPr/>
        </p:nvSpPr>
        <p:spPr>
          <a:xfrm>
            <a:off x="530087" y="265044"/>
            <a:ext cx="112776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Loving God, you made this beautiful world that we all share. </a:t>
            </a:r>
          </a:p>
          <a:p>
            <a:endParaRPr lang="en-GB" sz="2400" dirty="0"/>
          </a:p>
          <a:p>
            <a:r>
              <a:rPr lang="en-GB" sz="2400" dirty="0"/>
              <a:t>Help us to live simply and be thankful for all that you have given us. </a:t>
            </a:r>
          </a:p>
          <a:p>
            <a:endParaRPr lang="en-GB" sz="2400" dirty="0"/>
          </a:p>
          <a:p>
            <a:r>
              <a:rPr lang="en-GB" sz="2400" dirty="0"/>
              <a:t> </a:t>
            </a:r>
          </a:p>
          <a:p>
            <a:endParaRPr lang="en-GB" sz="2400" dirty="0"/>
          </a:p>
          <a:p>
            <a:r>
              <a:rPr lang="en-GB" sz="2400" dirty="0"/>
              <a:t>Help us to look after our earth, so that everyone may enjoy it. </a:t>
            </a:r>
          </a:p>
          <a:p>
            <a:endParaRPr lang="en-GB" sz="2400" dirty="0"/>
          </a:p>
          <a:p>
            <a:r>
              <a:rPr lang="en-GB" sz="2400" dirty="0"/>
              <a:t> </a:t>
            </a:r>
          </a:p>
          <a:p>
            <a:endParaRPr lang="en-GB" sz="2400" dirty="0"/>
          </a:p>
          <a:p>
            <a:r>
              <a:rPr lang="en-GB" sz="2400" dirty="0"/>
              <a:t>Help us to share with others, so that everyone has what they need.</a:t>
            </a:r>
          </a:p>
          <a:p>
            <a:endParaRPr lang="en-GB" sz="2400" dirty="0"/>
          </a:p>
          <a:p>
            <a:r>
              <a:rPr lang="en-GB" sz="2400" dirty="0"/>
              <a:t>Amen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F6C7B-FEAC-13EC-E4E8-6A1BA899B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852" y="3670852"/>
            <a:ext cx="3187148" cy="31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6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A6A52-A1C0-8DD3-EB90-6BE5941AF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6"/>
            <a:ext cx="9371949" cy="3152913"/>
          </a:xfrm>
        </p:spPr>
        <p:txBody>
          <a:bodyPr>
            <a:normAutofit/>
          </a:bodyPr>
          <a:lstStyle/>
          <a:p>
            <a:r>
              <a:rPr lang="en-GB" dirty="0"/>
              <a:t>https://assets.ctfassets.net/vy3axnuecuwj/4587256d9c073ca71031a30776b0d04916ff57cb1dc44be3228e6642e1f2965e/b168402bb829a0bd89a536aa3368dc44/CAFOD_Laudato_Si__Song.mp3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AC38A-EF9B-B122-562B-48AC5D03F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BD97A6-9806-192D-9B04-0B694E2785B5}"/>
              </a:ext>
            </a:extLst>
          </p:cNvPr>
          <p:cNvSpPr txBox="1"/>
          <p:nvPr/>
        </p:nvSpPr>
        <p:spPr>
          <a:xfrm>
            <a:off x="543339" y="463826"/>
            <a:ext cx="11370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What is the link?</a:t>
            </a:r>
          </a:p>
          <a:p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59780E-7AD5-72DD-063B-CA69D857C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453597"/>
            <a:ext cx="3134138" cy="3105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1DD2A8-E10F-7922-5FA1-ACB18AC9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938" y="207893"/>
            <a:ext cx="3790122" cy="2784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E2FDAC-84FD-4CD3-A078-3CE145EF6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419" y="207893"/>
            <a:ext cx="2562225" cy="2899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C7D8E4-BF92-3019-89F4-3742FE742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269" y="3199570"/>
            <a:ext cx="2359150" cy="33677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150DCF-7290-12DC-930B-3BC6B3690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964" y="3106976"/>
            <a:ext cx="2359150" cy="32871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15BB50-D55E-D58F-0481-B743EC340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0054" y="3191703"/>
            <a:ext cx="2533650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0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4CD1E2-8A89-CBD4-DA0C-BF4ECEE1B345}"/>
              </a:ext>
            </a:extLst>
          </p:cNvPr>
          <p:cNvSpPr txBox="1"/>
          <p:nvPr/>
        </p:nvSpPr>
        <p:spPr>
          <a:xfrm>
            <a:off x="1205948" y="344557"/>
            <a:ext cx="1027043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latin typeface="Comic Sans MS" panose="030F0702030302020204" pitchFamily="66" charset="0"/>
              </a:rPr>
              <a:t>Laudato</a:t>
            </a:r>
            <a:r>
              <a:rPr lang="en-GB" sz="3200" b="1" dirty="0">
                <a:latin typeface="Comic Sans MS" panose="030F0702030302020204" pitchFamily="66" charset="0"/>
              </a:rPr>
              <a:t> Si’ Song</a:t>
            </a:r>
          </a:p>
          <a:p>
            <a:endParaRPr lang="en-GB" sz="3200" b="1" dirty="0">
              <a:latin typeface="Comic Sans MS" panose="030F0702030302020204" pitchFamily="66" charset="0"/>
            </a:endParaRPr>
          </a:p>
          <a:p>
            <a:r>
              <a:rPr lang="en-GB" sz="3200" dirty="0">
                <a:latin typeface="Comic Sans MS" panose="030F0702030302020204" pitchFamily="66" charset="0"/>
              </a:rPr>
              <a:t>Chorus: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r>
              <a:rPr lang="en-GB" sz="3200" dirty="0">
                <a:latin typeface="Comic Sans MS" panose="030F0702030302020204" pitchFamily="66" charset="0"/>
              </a:rPr>
              <a:t> </a:t>
            </a:r>
            <a:r>
              <a:rPr lang="en-GB" sz="3200" dirty="0" err="1">
                <a:latin typeface="Comic Sans MS" panose="030F0702030302020204" pitchFamily="66" charset="0"/>
              </a:rPr>
              <a:t>Laudato</a:t>
            </a:r>
            <a:r>
              <a:rPr lang="en-GB" sz="3200" dirty="0">
                <a:latin typeface="Comic Sans MS" panose="030F0702030302020204" pitchFamily="66" charset="0"/>
              </a:rPr>
              <a:t> Si’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Praise be</a:t>
            </a:r>
          </a:p>
          <a:p>
            <a:r>
              <a:rPr lang="en-GB" sz="3200" dirty="0" err="1">
                <a:latin typeface="Comic Sans MS" panose="030F0702030302020204" pitchFamily="66" charset="0"/>
              </a:rPr>
              <a:t>Laudato</a:t>
            </a:r>
            <a:r>
              <a:rPr lang="en-GB" sz="3200" dirty="0">
                <a:latin typeface="Comic Sans MS" panose="030F0702030302020204" pitchFamily="66" charset="0"/>
              </a:rPr>
              <a:t> Si’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Praise be to God</a:t>
            </a:r>
          </a:p>
          <a:p>
            <a:r>
              <a:rPr lang="en-GB" sz="3200" dirty="0" err="1">
                <a:latin typeface="Comic Sans MS" panose="030F0702030302020204" pitchFamily="66" charset="0"/>
              </a:rPr>
              <a:t>Laudato</a:t>
            </a:r>
            <a:r>
              <a:rPr lang="en-GB" sz="3200" dirty="0">
                <a:latin typeface="Comic Sans MS" panose="030F0702030302020204" pitchFamily="66" charset="0"/>
              </a:rPr>
              <a:t> Si’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Praise be</a:t>
            </a:r>
          </a:p>
          <a:p>
            <a:r>
              <a:rPr lang="en-GB" sz="3200" dirty="0" err="1">
                <a:latin typeface="Comic Sans MS" panose="030F0702030302020204" pitchFamily="66" charset="0"/>
              </a:rPr>
              <a:t>Laudato</a:t>
            </a:r>
            <a:r>
              <a:rPr lang="en-GB" sz="3200" dirty="0">
                <a:latin typeface="Comic Sans MS" panose="030F0702030302020204" pitchFamily="66" charset="0"/>
              </a:rPr>
              <a:t> Si’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Praise be to God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76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A2A1B3-222D-7450-470E-CD6A6C7355D4}"/>
              </a:ext>
            </a:extLst>
          </p:cNvPr>
          <p:cNvSpPr txBox="1"/>
          <p:nvPr/>
        </p:nvSpPr>
        <p:spPr>
          <a:xfrm>
            <a:off x="622852" y="450574"/>
            <a:ext cx="1134386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There’s beauty in this world,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In every leaf, in every creature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Woven together by love,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Each connected to each other.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Chorus: 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 (Care for our Common Home)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 (Care for our Common Home)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 to God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 (Care for our Common Home)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 (Care for our Common Home)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 to God</a:t>
            </a:r>
          </a:p>
        </p:txBody>
      </p:sp>
    </p:spTree>
    <p:extLst>
      <p:ext uri="{BB962C8B-B14F-4D97-AF65-F5344CB8AC3E}">
        <p14:creationId xmlns:p14="http://schemas.microsoft.com/office/powerpoint/2010/main" val="325995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7E5BC3-7E51-4A13-B18C-626A9CFDA43E}"/>
              </a:ext>
            </a:extLst>
          </p:cNvPr>
          <p:cNvSpPr txBox="1"/>
          <p:nvPr/>
        </p:nvSpPr>
        <p:spPr>
          <a:xfrm>
            <a:off x="649357" y="212035"/>
            <a:ext cx="1115833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Earth is a treasure for all,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We must treat it with care, this gift we’re given.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Don’t take more than you need so that we can all share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This world we live in.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Chorus: 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 (Care for our Common Home)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 (Care for our Common Home)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 to God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 (Care for our Common Home)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 (Care for our Common Home)</a:t>
            </a:r>
          </a:p>
          <a:p>
            <a:r>
              <a:rPr lang="en-GB" sz="2800" dirty="0" err="1">
                <a:latin typeface="Comic Sans MS" panose="030F0702030302020204" pitchFamily="66" charset="0"/>
              </a:rPr>
              <a:t>Laudato</a:t>
            </a:r>
            <a:r>
              <a:rPr lang="en-GB" sz="2800" dirty="0">
                <a:latin typeface="Comic Sans MS" panose="030F0702030302020204" pitchFamily="66" charset="0"/>
              </a:rPr>
              <a:t> Si’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Praise be to God</a:t>
            </a:r>
          </a:p>
        </p:txBody>
      </p:sp>
    </p:spTree>
    <p:extLst>
      <p:ext uri="{BB962C8B-B14F-4D97-AF65-F5344CB8AC3E}">
        <p14:creationId xmlns:p14="http://schemas.microsoft.com/office/powerpoint/2010/main" val="10630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E22D74-4E2E-6AA3-9614-8A6D725C0373}"/>
              </a:ext>
            </a:extLst>
          </p:cNvPr>
          <p:cNvSpPr txBox="1"/>
          <p:nvPr/>
        </p:nvSpPr>
        <p:spPr>
          <a:xfrm>
            <a:off x="649357" y="304800"/>
            <a:ext cx="107872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latin typeface="Comic Sans MS" panose="030F0702030302020204" pitchFamily="66" charset="0"/>
              </a:rPr>
              <a:t>Laudato</a:t>
            </a:r>
            <a:r>
              <a:rPr lang="en-GB" sz="4400" dirty="0">
                <a:latin typeface="Comic Sans MS" panose="030F0702030302020204" pitchFamily="66" charset="0"/>
              </a:rPr>
              <a:t> Si (Care for our Common Home)</a:t>
            </a:r>
          </a:p>
          <a:p>
            <a:r>
              <a:rPr lang="en-GB" sz="4400" dirty="0">
                <a:latin typeface="Comic Sans MS" panose="030F0702030302020204" pitchFamily="66" charset="0"/>
              </a:rPr>
              <a:t>Praise be (Care for our Common Home)</a:t>
            </a:r>
          </a:p>
          <a:p>
            <a:r>
              <a:rPr lang="en-GB" sz="4400" dirty="0" err="1">
                <a:latin typeface="Comic Sans MS" panose="030F0702030302020204" pitchFamily="66" charset="0"/>
              </a:rPr>
              <a:t>Laudato</a:t>
            </a:r>
            <a:r>
              <a:rPr lang="en-GB" sz="4400" dirty="0">
                <a:latin typeface="Comic Sans MS" panose="030F0702030302020204" pitchFamily="66" charset="0"/>
              </a:rPr>
              <a:t> Si</a:t>
            </a:r>
          </a:p>
          <a:p>
            <a:r>
              <a:rPr lang="en-GB" sz="4400" dirty="0">
                <a:latin typeface="Comic Sans MS" panose="030F0702030302020204" pitchFamily="66" charset="0"/>
              </a:rPr>
              <a:t>Praise be to God.</a:t>
            </a:r>
          </a:p>
        </p:txBody>
      </p:sp>
    </p:spTree>
    <p:extLst>
      <p:ext uri="{BB962C8B-B14F-4D97-AF65-F5344CB8AC3E}">
        <p14:creationId xmlns:p14="http://schemas.microsoft.com/office/powerpoint/2010/main" val="6918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 Mary of the Angels Catholic Primary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6000" dirty="0"/>
              <a:t>Who are the eco-warriors?</a:t>
            </a:r>
            <a:endParaRPr lang="en-US" dirty="0"/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How do we live simply in school?</a:t>
            </a:r>
            <a:endParaRPr lang="en-US"/>
          </a:p>
          <a:p>
            <a:pPr marL="0" indent="0">
              <a:buNone/>
            </a:pPr>
            <a:r>
              <a:rPr lang="en-US" sz="6000" dirty="0"/>
              <a:t>How are we sustainable?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Blanka</a:t>
            </a:r>
          </a:p>
        </p:txBody>
      </p:sp>
    </p:spTree>
    <p:extLst>
      <p:ext uri="{BB962C8B-B14F-4D97-AF65-F5344CB8AC3E}">
        <p14:creationId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BEBFA723-5A7B-472D-ABD7-1526B8D3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A6B27065-399A-4CF7-BF70-CF79B9848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22986C-DDF7-4109-9D6A-006800D6B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6" y="52996"/>
            <a:ext cx="6093363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C025298-F835-4B83-A3A3-6555157E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7106C81-A3F0-4DA0-9368-6BBCDB964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3B35E8-1AF4-4D76-93A5-B0B088408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3121701"/>
            <a:ext cx="3658053" cy="310923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Eco- Warriors</a:t>
            </a:r>
            <a:br>
              <a:rPr lang="en-US" sz="4000" dirty="0">
                <a:solidFill>
                  <a:schemeClr val="tx2"/>
                </a:solidFill>
              </a:rPr>
            </a:br>
            <a:r>
              <a:rPr lang="en-US" sz="4000" dirty="0">
                <a:solidFill>
                  <a:schemeClr val="tx2"/>
                </a:solidFill>
              </a:rPr>
              <a:t>''We are the eco-warriors and we take care of God's world''.</a:t>
            </a:r>
            <a:br>
              <a:rPr lang="en-US" sz="4000" dirty="0">
                <a:solidFill>
                  <a:schemeClr val="tx2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All</a:t>
            </a:r>
            <a:endParaRPr lang="en-US" sz="4000" kern="1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DC1D77D7-6939-9FCE-94A1-F2D8D406B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292" y="743798"/>
            <a:ext cx="4517297" cy="5362640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076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9C248CD3-CB17-7B03-8DDF-138AD7BC7E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4924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8104CA3-3CF2-E636-E8D6-FDC4277184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3912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Eco- Warriors in Year 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4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3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do we Live Simply in School?</a:t>
            </a:r>
            <a:br>
              <a:rPr lang="en-US" sz="5200" kern="1200" dirty="0"/>
            </a:br>
            <a:r>
              <a:rPr lang="en-US" sz="5200" dirty="0">
                <a:solidFill>
                  <a:srgbClr val="FF0000"/>
                </a:solidFill>
              </a:rPr>
              <a:t>Blanka</a:t>
            </a:r>
            <a:endParaRPr lang="en-US" sz="5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2" name="Group 25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7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8" name="Picture 18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F112F7A1-43CA-3B30-6E60-6BAAD8ACFF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7437" r="16543"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9" name="Group 29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1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7" name="Group 33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9" name="Picture 19" descr="A picture containing person, ground, child, little&#10;&#10;Description automatically generated">
            <a:extLst>
              <a:ext uri="{FF2B5EF4-FFF2-40B4-BE49-F238E27FC236}">
                <a16:creationId xmlns:a16="http://schemas.microsoft.com/office/drawing/2014/main" id="{4BDE7858-F2E3-41AF-E08E-443B49DEE6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4623" r="19357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41" name="Group 37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989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E5BF9756-C287-8FA5-38D0-E8BA30AFC0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24223" y="782607"/>
            <a:ext cx="3560763" cy="528484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 we Live Simply in School?</a:t>
            </a:r>
            <a:br>
              <a:rPr lang="en-US" sz="2600" kern="1200" dirty="0">
                <a:solidFill>
                  <a:srgbClr val="FFFFFF"/>
                </a:solidFill>
                <a:latin typeface="+mj-lt"/>
              </a:rPr>
            </a:br>
            <a:r>
              <a:rPr lang="en-US" sz="2600" dirty="0">
                <a:solidFill>
                  <a:srgbClr val="FF0000"/>
                </a:solidFill>
              </a:rPr>
              <a:t>Alliana</a:t>
            </a:r>
            <a:br>
              <a:rPr lang="en-US" sz="2600" dirty="0"/>
            </a:br>
            <a:endParaRPr lang="en-US" sz="2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15EB9DC-8BDF-8DBD-0889-47F23127E6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16200000">
            <a:off x="7158891" y="1514096"/>
            <a:ext cx="5112981" cy="3888651"/>
          </a:xfrm>
        </p:spPr>
      </p:pic>
    </p:spTree>
    <p:extLst>
      <p:ext uri="{BB962C8B-B14F-4D97-AF65-F5344CB8AC3E}">
        <p14:creationId xmlns:p14="http://schemas.microsoft.com/office/powerpoint/2010/main" val="8835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4D3E0-62C7-0A82-082E-9C55C0A2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solidFill>
                  <a:schemeClr val="tx1"/>
                </a:solidFill>
              </a:rPr>
              <a:t>Observing God's Creation by Living Simply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Amelia</a:t>
            </a:r>
          </a:p>
        </p:txBody>
      </p:sp>
      <p:sp>
        <p:nvSpPr>
          <p:cNvPr id="12" name="!!accent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5" descr="A picture containing person, outdoor, plant&#10;&#10;Description automatically generated">
            <a:extLst>
              <a:ext uri="{FF2B5EF4-FFF2-40B4-BE49-F238E27FC236}">
                <a16:creationId xmlns:a16="http://schemas.microsoft.com/office/drawing/2014/main" id="{3478CDEA-FDE9-1213-0301-9FB3081B4C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67" r="1" b="13301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5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4DAE2FC-9311-6420-FA34-11E82AA1ED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b="1562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027855F-33A4-34E4-28A9-4A07E01098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alphaModFix amt="60000"/>
          </a:blip>
          <a:srcRect l="8580" r="7045"/>
          <a:stretch/>
        </p:blipFill>
        <p:spPr>
          <a:xfrm rot="-5400000">
            <a:off x="5715000" y="381000"/>
            <a:ext cx="6858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 we Live Sustainably?</a:t>
            </a:r>
          </a:p>
        </p:txBody>
      </p:sp>
      <p:graphicFrame>
        <p:nvGraphicFramePr>
          <p:cNvPr id="32" name="Diagram 9">
            <a:extLst>
              <a:ext uri="{FF2B5EF4-FFF2-40B4-BE49-F238E27FC236}">
                <a16:creationId xmlns:a16="http://schemas.microsoft.com/office/drawing/2014/main" id="{3702E6BF-FA34-06D9-E9B9-96158DB6C0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8519671"/>
              </p:ext>
            </p:extLst>
          </p:nvPr>
        </p:nvGraphicFramePr>
        <p:xfrm>
          <a:off x="846909" y="3510476"/>
          <a:ext cx="9801854" cy="2614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9964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576</Words>
  <Application>Microsoft Office PowerPoint</Application>
  <PresentationFormat>Widescreen</PresentationFormat>
  <Paragraphs>111</Paragraphs>
  <Slides>23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Ecology 16x9</vt:lpstr>
      <vt:lpstr>Live Simply Live Sustainably</vt:lpstr>
      <vt:lpstr>PowerPoint Presentation</vt:lpstr>
      <vt:lpstr>St Mary of the Angels Catholic Primary School</vt:lpstr>
      <vt:lpstr>Eco- Warriors ''We are the eco-warriors and we take care of God's world''. All</vt:lpstr>
      <vt:lpstr>Eco- Warriors in Year 4</vt:lpstr>
      <vt:lpstr>How do we Live Simply in School? Blanka</vt:lpstr>
      <vt:lpstr>How do we Live Simply in School? Alliana </vt:lpstr>
      <vt:lpstr>Observing God's Creation by Living Simply Amelia</vt:lpstr>
      <vt:lpstr>How do we Live Sustainably?</vt:lpstr>
      <vt:lpstr>Bees are pollinators </vt:lpstr>
      <vt:lpstr>Live Sustainably     Blanka</vt:lpstr>
      <vt:lpstr>Re-using Plastic to make Christmas Decorations Amelia</vt:lpstr>
      <vt:lpstr>Working as a Team</vt:lpstr>
      <vt:lpstr>Eco- Warriors in Year 2 </vt:lpstr>
      <vt:lpstr>Turn the Lights off to Save Energy</vt:lpstr>
      <vt:lpstr>https://www.youtube.com/watch?v=X2YgM1Zw4_E</vt:lpstr>
      <vt:lpstr>Thank you for listening and remember to take care of our planet.</vt:lpstr>
      <vt:lpstr>PowerPoint Presentation</vt:lpstr>
      <vt:lpstr>https://assets.ctfassets.net/vy3axnuecuwj/4587256d9c073ca71031a30776b0d04916ff57cb1dc44be3228e6642e1f2965e/b168402bb829a0bd89a536aa3368dc44/CAFOD_Laudato_Si__Song.mp3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Emma</dc:creator>
  <cp:lastModifiedBy>Emma Hayes</cp:lastModifiedBy>
  <cp:revision>417</cp:revision>
  <dcterms:created xsi:type="dcterms:W3CDTF">2023-06-19T15:16:00Z</dcterms:created>
  <dcterms:modified xsi:type="dcterms:W3CDTF">2023-08-28T18:02:13Z</dcterms:modified>
</cp:coreProperties>
</file>