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1" r:id="rId6"/>
    <p:sldId id="260" r:id="rId7"/>
    <p:sldId id="262" r:id="rId8"/>
    <p:sldId id="266" r:id="rId9"/>
    <p:sldId id="269" r:id="rId10"/>
    <p:sldId id="263" r:id="rId11"/>
    <p:sldId id="268" r:id="rId12"/>
    <p:sldId id="264" r:id="rId13"/>
    <p:sldId id="270" r:id="rId14"/>
    <p:sldId id="265" r:id="rId15"/>
    <p:sldId id="26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114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420C9-887B-4546-9A67-66D0E3B9280D}" type="datetimeFigureOut">
              <a:rPr lang="en-GB" smtClean="0"/>
              <a:t>21/12/2023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21E86-CB87-4A17-82AF-136E68B065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0011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420C9-887B-4546-9A67-66D0E3B9280D}" type="datetimeFigureOut">
              <a:rPr lang="en-GB" smtClean="0"/>
              <a:t>21/12/2023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21E86-CB87-4A17-82AF-136E68B065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6240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420C9-887B-4546-9A67-66D0E3B9280D}" type="datetimeFigureOut">
              <a:rPr lang="en-GB" smtClean="0"/>
              <a:t>21/12/2023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21E86-CB87-4A17-82AF-136E68B065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2831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420C9-887B-4546-9A67-66D0E3B9280D}" type="datetimeFigureOut">
              <a:rPr lang="en-GB" smtClean="0"/>
              <a:t>21/12/2023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21E86-CB87-4A17-82AF-136E68B065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0159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420C9-887B-4546-9A67-66D0E3B9280D}" type="datetimeFigureOut">
              <a:rPr lang="en-GB" smtClean="0"/>
              <a:t>21/12/2023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21E86-CB87-4A17-82AF-136E68B065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700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420C9-887B-4546-9A67-66D0E3B9280D}" type="datetimeFigureOut">
              <a:rPr lang="en-GB" smtClean="0"/>
              <a:t>21/12/2023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21E86-CB87-4A17-82AF-136E68B065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3991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420C9-887B-4546-9A67-66D0E3B9280D}" type="datetimeFigureOut">
              <a:rPr lang="en-GB" smtClean="0"/>
              <a:t>21/12/2023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21E86-CB87-4A17-82AF-136E68B065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9396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420C9-887B-4546-9A67-66D0E3B9280D}" type="datetimeFigureOut">
              <a:rPr lang="en-GB" smtClean="0"/>
              <a:t>21/12/2023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21E86-CB87-4A17-82AF-136E68B065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1630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420C9-887B-4546-9A67-66D0E3B9280D}" type="datetimeFigureOut">
              <a:rPr lang="en-GB" smtClean="0"/>
              <a:t>21/12/2023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21E86-CB87-4A17-82AF-136E68B065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3958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420C9-887B-4546-9A67-66D0E3B9280D}" type="datetimeFigureOut">
              <a:rPr lang="en-GB" smtClean="0"/>
              <a:t>21/12/2023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21E86-CB87-4A17-82AF-136E68B065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4435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420C9-887B-4546-9A67-66D0E3B9280D}" type="datetimeFigureOut">
              <a:rPr lang="en-GB" smtClean="0"/>
              <a:t>21/12/2023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21E86-CB87-4A17-82AF-136E68B065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9183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420C9-887B-4546-9A67-66D0E3B9280D}" type="datetimeFigureOut">
              <a:rPr lang="en-GB" smtClean="0"/>
              <a:t>21/12/2023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821E86-CB87-4A17-82AF-136E68B065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9737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2.emf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28634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73421" y="394138"/>
            <a:ext cx="1163495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Nativity through Art, Poems and Prayer.</a:t>
            </a:r>
            <a:endParaRPr lang="en-GB" sz="66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8163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328634" cy="68580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02172" y="223236"/>
            <a:ext cx="2898228" cy="1325563"/>
          </a:xfrm>
        </p:spPr>
        <p:txBody>
          <a:bodyPr/>
          <a:lstStyle/>
          <a:p>
            <a:r>
              <a:rPr lang="en-GB" b="1" u="sng" dirty="0" smtClean="0">
                <a:latin typeface="Comic Sans MS" panose="030F0702030302020204" pitchFamily="66" charset="0"/>
              </a:rPr>
              <a:t>Year 4</a:t>
            </a:r>
            <a:endParaRPr lang="en-GB" b="1" u="sng" dirty="0">
              <a:latin typeface="Comic Sans MS" panose="030F0702030302020204" pitchFamily="66" charset="0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8722360"/>
              </p:ext>
            </p:extLst>
          </p:nvPr>
        </p:nvGraphicFramePr>
        <p:xfrm>
          <a:off x="3200400" y="0"/>
          <a:ext cx="8320146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Document" r:id="rId4" imgW="5717562" imgH="4720637" progId="Word.Document.12">
                  <p:embed/>
                </p:oleObj>
              </mc:Choice>
              <mc:Fallback>
                <p:oleObj name="Document" r:id="rId4" imgW="5717562" imgH="472063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200400" y="0"/>
                        <a:ext cx="8320146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918343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328634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328634" cy="6858001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02172" y="223236"/>
            <a:ext cx="2898228" cy="1325563"/>
          </a:xfrm>
        </p:spPr>
        <p:txBody>
          <a:bodyPr/>
          <a:lstStyle/>
          <a:p>
            <a:r>
              <a:rPr lang="en-GB" b="1" u="sng" dirty="0" smtClean="0">
                <a:latin typeface="Comic Sans MS" panose="030F0702030302020204" pitchFamily="66" charset="0"/>
              </a:rPr>
              <a:t>Year 5</a:t>
            </a:r>
            <a:endParaRPr lang="en-GB" b="1" u="sng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1734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328634" cy="68580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02172" y="223236"/>
            <a:ext cx="2898228" cy="1325563"/>
          </a:xfrm>
        </p:spPr>
        <p:txBody>
          <a:bodyPr/>
          <a:lstStyle/>
          <a:p>
            <a:r>
              <a:rPr lang="en-GB" b="1" u="sng" dirty="0" smtClean="0">
                <a:latin typeface="Comic Sans MS" panose="030F0702030302020204" pitchFamily="66" charset="0"/>
              </a:rPr>
              <a:t>Year 5</a:t>
            </a:r>
            <a:endParaRPr lang="en-GB" b="1" u="sng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34773" t="15448" r="34505" b="6517"/>
          <a:stretch/>
        </p:blipFill>
        <p:spPr>
          <a:xfrm rot="16200000">
            <a:off x="4002663" y="-1467972"/>
            <a:ext cx="6858000" cy="9793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1190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328634" cy="68580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197110"/>
            <a:ext cx="2558594" cy="1079897"/>
          </a:xfrm>
        </p:spPr>
        <p:txBody>
          <a:bodyPr>
            <a:normAutofit/>
          </a:bodyPr>
          <a:lstStyle/>
          <a:p>
            <a:r>
              <a:rPr lang="en-GB" sz="4000" b="1" u="sng" dirty="0" smtClean="0">
                <a:latin typeface="Comic Sans MS" panose="030F0702030302020204" pitchFamily="66" charset="0"/>
              </a:rPr>
              <a:t>Year 6</a:t>
            </a:r>
            <a:endParaRPr lang="en-GB" sz="4000" b="1" u="sng" dirty="0">
              <a:latin typeface="Comic Sans MS" panose="030F0702030302020204" pitchFamily="66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455" y="0"/>
            <a:ext cx="103421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4350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328634" cy="68580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197110"/>
            <a:ext cx="2558594" cy="1325563"/>
          </a:xfrm>
        </p:spPr>
        <p:txBody>
          <a:bodyPr>
            <a:normAutofit/>
          </a:bodyPr>
          <a:lstStyle/>
          <a:p>
            <a:r>
              <a:rPr lang="en-GB" sz="4000" b="1" u="sng" dirty="0" smtClean="0">
                <a:latin typeface="Comic Sans MS" panose="030F0702030302020204" pitchFamily="66" charset="0"/>
              </a:rPr>
              <a:t>Year 6</a:t>
            </a:r>
            <a:endParaRPr lang="en-GB" sz="4000" b="1" u="sng" dirty="0">
              <a:latin typeface="Comic Sans MS" panose="030F0702030302020204" pitchFamily="66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12384" t="4018" r="12318" b="7589"/>
          <a:stretch/>
        </p:blipFill>
        <p:spPr>
          <a:xfrm>
            <a:off x="1937725" y="0"/>
            <a:ext cx="103909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8637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328634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18509" t="14732" r="18442" b="8660"/>
          <a:stretch/>
        </p:blipFill>
        <p:spPr>
          <a:xfrm>
            <a:off x="627016" y="0"/>
            <a:ext cx="11260183" cy="6853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1589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64"/>
            <a:ext cx="12192001" cy="683435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172" y="223236"/>
            <a:ext cx="2898228" cy="1325563"/>
          </a:xfrm>
        </p:spPr>
        <p:txBody>
          <a:bodyPr/>
          <a:lstStyle/>
          <a:p>
            <a:r>
              <a:rPr lang="en-GB" b="1" u="sng" dirty="0" smtClean="0">
                <a:latin typeface="Comic Sans MS" panose="030F0702030302020204" pitchFamily="66" charset="0"/>
              </a:rPr>
              <a:t>Reception</a:t>
            </a:r>
            <a:endParaRPr lang="en-GB" b="1" u="sng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0513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328634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9364" y="0"/>
            <a:ext cx="6369269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8634"/>
            <a:ext cx="6180083" cy="5959366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91813" y="0"/>
            <a:ext cx="2898228" cy="1024759"/>
          </a:xfrm>
        </p:spPr>
        <p:txBody>
          <a:bodyPr/>
          <a:lstStyle/>
          <a:p>
            <a:r>
              <a:rPr lang="en-GB" b="1" u="sng" dirty="0" smtClean="0">
                <a:latin typeface="Comic Sans MS" panose="030F0702030302020204" pitchFamily="66" charset="0"/>
              </a:rPr>
              <a:t>Year 1</a:t>
            </a:r>
            <a:endParaRPr lang="en-GB" b="1" u="sng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7188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328634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8717" t="13039" r="29418" b="7866"/>
          <a:stretch/>
        </p:blipFill>
        <p:spPr>
          <a:xfrm>
            <a:off x="3421116" y="0"/>
            <a:ext cx="46508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439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328634" cy="68580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02172" y="223236"/>
            <a:ext cx="2898228" cy="1325563"/>
          </a:xfrm>
        </p:spPr>
        <p:txBody>
          <a:bodyPr/>
          <a:lstStyle/>
          <a:p>
            <a:r>
              <a:rPr lang="en-GB" b="1" u="sng" dirty="0" smtClean="0">
                <a:latin typeface="Comic Sans MS" panose="030F0702030302020204" pitchFamily="66" charset="0"/>
              </a:rPr>
              <a:t>Year 2</a:t>
            </a:r>
            <a:endParaRPr lang="en-GB" b="1" u="sng" dirty="0">
              <a:latin typeface="Comic Sans MS" panose="030F0702030302020204" pitchFamily="66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81" r="20919"/>
          <a:stretch/>
        </p:blipFill>
        <p:spPr>
          <a:xfrm rot="5400000">
            <a:off x="3924036" y="-1543445"/>
            <a:ext cx="6861153" cy="9948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637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328634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9364" t="10237" r="29419" b="9806"/>
          <a:stretch/>
        </p:blipFill>
        <p:spPr>
          <a:xfrm>
            <a:off x="3846785" y="0"/>
            <a:ext cx="47137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935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328634" cy="68580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89185" y="0"/>
            <a:ext cx="2898228" cy="1325563"/>
          </a:xfrm>
        </p:spPr>
        <p:txBody>
          <a:bodyPr/>
          <a:lstStyle/>
          <a:p>
            <a:r>
              <a:rPr lang="en-GB" b="1" u="sng" dirty="0" smtClean="0">
                <a:latin typeface="Comic Sans MS" panose="030F0702030302020204" pitchFamily="66" charset="0"/>
              </a:rPr>
              <a:t>Year 3</a:t>
            </a:r>
            <a:endParaRPr lang="en-GB" b="1" u="sng" dirty="0">
              <a:latin typeface="Comic Sans MS" panose="030F0702030302020204" pitchFamily="66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04641" y="323194"/>
            <a:ext cx="6858000" cy="621161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8676" y="1108841"/>
            <a:ext cx="5759669" cy="5738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981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328634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34774" t="14554" r="34806" b="7233"/>
          <a:stretch/>
        </p:blipFill>
        <p:spPr>
          <a:xfrm>
            <a:off x="3409406" y="0"/>
            <a:ext cx="47442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7512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328634" cy="68580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02172" y="223236"/>
            <a:ext cx="2898228" cy="1325563"/>
          </a:xfrm>
        </p:spPr>
        <p:txBody>
          <a:bodyPr/>
          <a:lstStyle/>
          <a:p>
            <a:r>
              <a:rPr lang="en-GB" b="1" u="sng" dirty="0" smtClean="0">
                <a:latin typeface="Comic Sans MS" panose="030F0702030302020204" pitchFamily="66" charset="0"/>
              </a:rPr>
              <a:t>Year 4</a:t>
            </a:r>
            <a:endParaRPr lang="en-GB" b="1" u="sng" dirty="0">
              <a:latin typeface="Comic Sans MS" panose="030F0702030302020204" pitchFamily="66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66" y="0"/>
            <a:ext cx="100189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8855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27</Words>
  <Application>Microsoft Office PowerPoint</Application>
  <PresentationFormat>Widescreen</PresentationFormat>
  <Paragraphs>11</Paragraphs>
  <Slides>15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Comic Sans MS</vt:lpstr>
      <vt:lpstr>Office Theme</vt:lpstr>
      <vt:lpstr>Microsoft Word Document</vt:lpstr>
      <vt:lpstr>PowerPoint Presentation</vt:lpstr>
      <vt:lpstr>Reception</vt:lpstr>
      <vt:lpstr>Year 1</vt:lpstr>
      <vt:lpstr>PowerPoint Presentation</vt:lpstr>
      <vt:lpstr>Year 2</vt:lpstr>
      <vt:lpstr>PowerPoint Presentation</vt:lpstr>
      <vt:lpstr>Year 3</vt:lpstr>
      <vt:lpstr>PowerPoint Presentation</vt:lpstr>
      <vt:lpstr>Year 4</vt:lpstr>
      <vt:lpstr>Year 4</vt:lpstr>
      <vt:lpstr>Year 5</vt:lpstr>
      <vt:lpstr>Year 5</vt:lpstr>
      <vt:lpstr>Year 6</vt:lpstr>
      <vt:lpstr>Year 6</vt:lpstr>
      <vt:lpstr>PowerPoint Presentation</vt:lpstr>
    </vt:vector>
  </TitlesOfParts>
  <Company>RM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ST-DALZIEL-M</dc:creator>
  <cp:lastModifiedBy>ST-DALZIEL-M</cp:lastModifiedBy>
  <cp:revision>12</cp:revision>
  <dcterms:created xsi:type="dcterms:W3CDTF">2023-12-20T14:03:24Z</dcterms:created>
  <dcterms:modified xsi:type="dcterms:W3CDTF">2023-12-21T08:59:13Z</dcterms:modified>
</cp:coreProperties>
</file>