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6" r:id="rId9"/>
    <p:sldId id="269" r:id="rId10"/>
    <p:sldId id="263" r:id="rId11"/>
    <p:sldId id="268" r:id="rId12"/>
    <p:sldId id="264" r:id="rId13"/>
    <p:sldId id="270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1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24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3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5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0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9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39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3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5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43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8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420C9-887B-4546-9A67-66D0E3B9280D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1E86-CB87-4A17-82AF-136E68B06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73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421" y="394138"/>
            <a:ext cx="116349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Nativity through Art, Poems and Prayer.</a:t>
            </a:r>
            <a:endParaRPr lang="en-GB" sz="6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1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2172" y="223236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4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722360"/>
              </p:ext>
            </p:extLst>
          </p:nvPr>
        </p:nvGraphicFramePr>
        <p:xfrm>
          <a:off x="3200400" y="0"/>
          <a:ext cx="832014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5717562" imgH="4720637" progId="Word.Document.12">
                  <p:embed/>
                </p:oleObj>
              </mc:Choice>
              <mc:Fallback>
                <p:oleObj name="Document" r:id="rId4" imgW="5717562" imgH="47206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0400" y="0"/>
                        <a:ext cx="832014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183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28634" cy="68580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2172" y="223236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5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7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2172" y="223236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5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773" t="15448" r="34505" b="6517"/>
          <a:stretch/>
        </p:blipFill>
        <p:spPr>
          <a:xfrm rot="16200000">
            <a:off x="4002663" y="-1467972"/>
            <a:ext cx="6858000" cy="97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1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97110"/>
            <a:ext cx="2558594" cy="1079897"/>
          </a:xfrm>
        </p:spPr>
        <p:txBody>
          <a:bodyPr>
            <a:normAutofit/>
          </a:bodyPr>
          <a:lstStyle/>
          <a:p>
            <a:r>
              <a:rPr lang="en-GB" sz="4000" b="1" u="sng" dirty="0" smtClean="0">
                <a:latin typeface="Comic Sans MS" panose="030F0702030302020204" pitchFamily="66" charset="0"/>
              </a:rPr>
              <a:t>Year 6</a:t>
            </a:r>
            <a:endParaRPr lang="en-GB" sz="4000" b="1" u="sng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5" y="0"/>
            <a:ext cx="1034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3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97110"/>
            <a:ext cx="2558594" cy="1325563"/>
          </a:xfrm>
        </p:spPr>
        <p:txBody>
          <a:bodyPr>
            <a:normAutofit/>
          </a:bodyPr>
          <a:lstStyle/>
          <a:p>
            <a:r>
              <a:rPr lang="en-GB" sz="4000" b="1" u="sng" dirty="0" smtClean="0">
                <a:latin typeface="Comic Sans MS" panose="030F0702030302020204" pitchFamily="66" charset="0"/>
              </a:rPr>
              <a:t>Year 6</a:t>
            </a:r>
            <a:endParaRPr lang="en-GB" sz="4000" b="1" u="sng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384" t="4018" r="12318" b="7589"/>
          <a:stretch/>
        </p:blipFill>
        <p:spPr>
          <a:xfrm>
            <a:off x="1937725" y="0"/>
            <a:ext cx="1039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509" t="14732" r="18442" b="8660"/>
          <a:stretch/>
        </p:blipFill>
        <p:spPr>
          <a:xfrm>
            <a:off x="627016" y="0"/>
            <a:ext cx="11260183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5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4"/>
            <a:ext cx="12192001" cy="6834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72" y="223236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Reception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1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4" y="0"/>
            <a:ext cx="63692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634"/>
            <a:ext cx="6180083" cy="59593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813" y="0"/>
            <a:ext cx="2898228" cy="1024759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1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717" t="13039" r="29418" b="7866"/>
          <a:stretch/>
        </p:blipFill>
        <p:spPr>
          <a:xfrm>
            <a:off x="3421116" y="0"/>
            <a:ext cx="4650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3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2172" y="223236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2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r="20919"/>
          <a:stretch/>
        </p:blipFill>
        <p:spPr>
          <a:xfrm rot="5400000">
            <a:off x="3924036" y="-1543445"/>
            <a:ext cx="6861153" cy="994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364" t="10237" r="29419" b="9806"/>
          <a:stretch/>
        </p:blipFill>
        <p:spPr>
          <a:xfrm>
            <a:off x="3846785" y="0"/>
            <a:ext cx="4713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185" y="0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3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641" y="323194"/>
            <a:ext cx="6858000" cy="6211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676" y="1108841"/>
            <a:ext cx="5759669" cy="57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8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774" t="14554" r="34806" b="7233"/>
          <a:stretch/>
        </p:blipFill>
        <p:spPr>
          <a:xfrm>
            <a:off x="3409406" y="0"/>
            <a:ext cx="4744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5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32863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2172" y="223236"/>
            <a:ext cx="2898228" cy="1325563"/>
          </a:xfrm>
        </p:spPr>
        <p:txBody>
          <a:bodyPr/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Year 4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66" y="0"/>
            <a:ext cx="10018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85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27</Words>
  <Application>Microsoft Office PowerPoint</Application>
  <PresentationFormat>Widescreen</PresentationFormat>
  <Paragraphs>11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Microsoft Word Document</vt:lpstr>
      <vt:lpstr>PowerPoint Presentation</vt:lpstr>
      <vt:lpstr>Reception</vt:lpstr>
      <vt:lpstr>Year 1</vt:lpstr>
      <vt:lpstr>PowerPoint Presentation</vt:lpstr>
      <vt:lpstr>Year 2</vt:lpstr>
      <vt:lpstr>PowerPoint Presentation</vt:lpstr>
      <vt:lpstr>Year 3</vt:lpstr>
      <vt:lpstr>PowerPoint Presentation</vt:lpstr>
      <vt:lpstr>Year 4</vt:lpstr>
      <vt:lpstr>Year 4</vt:lpstr>
      <vt:lpstr>Year 5</vt:lpstr>
      <vt:lpstr>Year 5</vt:lpstr>
      <vt:lpstr>Year 6</vt:lpstr>
      <vt:lpstr>Year 6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ST-DALZIEL-M</dc:creator>
  <cp:lastModifiedBy>ST-DALZIEL-M</cp:lastModifiedBy>
  <cp:revision>12</cp:revision>
  <dcterms:created xsi:type="dcterms:W3CDTF">2023-12-20T14:03:24Z</dcterms:created>
  <dcterms:modified xsi:type="dcterms:W3CDTF">2023-12-21T08:59:13Z</dcterms:modified>
</cp:coreProperties>
</file>