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BDC074-49C7-D6DE-3C4C-E24DD670E563}" v="188" dt="2025-10-19T20:40:51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Hayes" userId="S::ehayes@st-maryangel.walsall.sch.uk::b0fb26a0-d102-4b5e-9506-885ee02dd179" providerId="AD" clId="Web-{CCBDC074-49C7-D6DE-3C4C-E24DD670E563}"/>
    <pc:docChg chg="modSld">
      <pc:chgData name="Emma Hayes" userId="S::ehayes@st-maryangel.walsall.sch.uk::b0fb26a0-d102-4b5e-9506-885ee02dd179" providerId="AD" clId="Web-{CCBDC074-49C7-D6DE-3C4C-E24DD670E563}" dt="2025-10-19T20:40:50.682" v="118" actId="20577"/>
      <pc:docMkLst>
        <pc:docMk/>
      </pc:docMkLst>
      <pc:sldChg chg="addSp modSp">
        <pc:chgData name="Emma Hayes" userId="S::ehayes@st-maryangel.walsall.sch.uk::b0fb26a0-d102-4b5e-9506-885ee02dd179" providerId="AD" clId="Web-{CCBDC074-49C7-D6DE-3C4C-E24DD670E563}" dt="2025-10-19T20:38:04.660" v="84" actId="20577"/>
        <pc:sldMkLst>
          <pc:docMk/>
          <pc:sldMk cId="2152733630" sldId="256"/>
        </pc:sldMkLst>
        <pc:spChg chg="mod">
          <ac:chgData name="Emma Hayes" userId="S::ehayes@st-maryangel.walsall.sch.uk::b0fb26a0-d102-4b5e-9506-885ee02dd179" providerId="AD" clId="Web-{CCBDC074-49C7-D6DE-3C4C-E24DD670E563}" dt="2025-10-19T20:38:04.660" v="84" actId="20577"/>
          <ac:spMkLst>
            <pc:docMk/>
            <pc:sldMk cId="2152733630" sldId="256"/>
            <ac:spMk id="4" creationId="{F4428A2E-0593-3D71-F82C-1E7A580FEE76}"/>
          </ac:spMkLst>
        </pc:spChg>
        <pc:picChg chg="add mod">
          <ac:chgData name="Emma Hayes" userId="S::ehayes@st-maryangel.walsall.sch.uk::b0fb26a0-d102-4b5e-9506-885ee02dd179" providerId="AD" clId="Web-{CCBDC074-49C7-D6DE-3C4C-E24DD670E563}" dt="2025-10-19T20:37:55.691" v="82" actId="1076"/>
          <ac:picMkLst>
            <pc:docMk/>
            <pc:sldMk cId="2152733630" sldId="256"/>
            <ac:picMk id="2" creationId="{6D0101D3-9B0E-8BBD-A252-1BA603AA7FEE}"/>
          </ac:picMkLst>
        </pc:picChg>
        <pc:picChg chg="mod">
          <ac:chgData name="Emma Hayes" userId="S::ehayes@st-maryangel.walsall.sch.uk::b0fb26a0-d102-4b5e-9506-885ee02dd179" providerId="AD" clId="Web-{CCBDC074-49C7-D6DE-3C4C-E24DD670E563}" dt="2025-10-19T20:37:59.066" v="83" actId="1076"/>
          <ac:picMkLst>
            <pc:docMk/>
            <pc:sldMk cId="2152733630" sldId="256"/>
            <ac:picMk id="5" creationId="{DAB8157C-E446-3026-FB79-FA0DAA13CDE2}"/>
          </ac:picMkLst>
        </pc:picChg>
      </pc:sldChg>
      <pc:sldChg chg="modSp">
        <pc:chgData name="Emma Hayes" userId="S::ehayes@st-maryangel.walsall.sch.uk::b0fb26a0-d102-4b5e-9506-885ee02dd179" providerId="AD" clId="Web-{CCBDC074-49C7-D6DE-3C4C-E24DD670E563}" dt="2025-10-19T20:38:24.567" v="88" actId="1076"/>
        <pc:sldMkLst>
          <pc:docMk/>
          <pc:sldMk cId="2275826549" sldId="257"/>
        </pc:sldMkLst>
        <pc:spChg chg="mod">
          <ac:chgData name="Emma Hayes" userId="S::ehayes@st-maryangel.walsall.sch.uk::b0fb26a0-d102-4b5e-9506-885ee02dd179" providerId="AD" clId="Web-{CCBDC074-49C7-D6DE-3C4C-E24DD670E563}" dt="2025-10-19T20:38:19.848" v="87" actId="14100"/>
          <ac:spMkLst>
            <pc:docMk/>
            <pc:sldMk cId="2275826549" sldId="257"/>
            <ac:spMk id="4" creationId="{7A8A5B30-F8A0-21B2-6C71-4F967F55F530}"/>
          </ac:spMkLst>
        </pc:spChg>
        <pc:picChg chg="mod">
          <ac:chgData name="Emma Hayes" userId="S::ehayes@st-maryangel.walsall.sch.uk::b0fb26a0-d102-4b5e-9506-885ee02dd179" providerId="AD" clId="Web-{CCBDC074-49C7-D6DE-3C4C-E24DD670E563}" dt="2025-10-19T20:38:24.567" v="88" actId="1076"/>
          <ac:picMkLst>
            <pc:docMk/>
            <pc:sldMk cId="2275826549" sldId="257"/>
            <ac:picMk id="2" creationId="{358CA031-619C-667E-91CF-760878409505}"/>
          </ac:picMkLst>
        </pc:picChg>
      </pc:sldChg>
      <pc:sldChg chg="modSp">
        <pc:chgData name="Emma Hayes" userId="S::ehayes@st-maryangel.walsall.sch.uk::b0fb26a0-d102-4b5e-9506-885ee02dd179" providerId="AD" clId="Web-{CCBDC074-49C7-D6DE-3C4C-E24DD670E563}" dt="2025-10-19T20:39:18.241" v="102" actId="14100"/>
        <pc:sldMkLst>
          <pc:docMk/>
          <pc:sldMk cId="1061942922" sldId="259"/>
        </pc:sldMkLst>
        <pc:spChg chg="mod">
          <ac:chgData name="Emma Hayes" userId="S::ehayes@st-maryangel.walsall.sch.uk::b0fb26a0-d102-4b5e-9506-885ee02dd179" providerId="AD" clId="Web-{CCBDC074-49C7-D6DE-3C4C-E24DD670E563}" dt="2025-10-19T20:39:08.507" v="99" actId="14100"/>
          <ac:spMkLst>
            <pc:docMk/>
            <pc:sldMk cId="1061942922" sldId="259"/>
            <ac:spMk id="3" creationId="{1FC8BFE3-9569-A122-7DE1-1E7C2EA829D6}"/>
          </ac:spMkLst>
        </pc:spChg>
        <pc:picChg chg="mod">
          <ac:chgData name="Emma Hayes" userId="S::ehayes@st-maryangel.walsall.sch.uk::b0fb26a0-d102-4b5e-9506-885ee02dd179" providerId="AD" clId="Web-{CCBDC074-49C7-D6DE-3C4C-E24DD670E563}" dt="2025-10-19T20:39:18.241" v="102" actId="14100"/>
          <ac:picMkLst>
            <pc:docMk/>
            <pc:sldMk cId="1061942922" sldId="259"/>
            <ac:picMk id="5" creationId="{9805EE3E-5248-8726-E27E-B888F81685AA}"/>
          </ac:picMkLst>
        </pc:picChg>
      </pc:sldChg>
      <pc:sldChg chg="modSp">
        <pc:chgData name="Emma Hayes" userId="S::ehayes@st-maryangel.walsall.sch.uk::b0fb26a0-d102-4b5e-9506-885ee02dd179" providerId="AD" clId="Web-{CCBDC074-49C7-D6DE-3C4C-E24DD670E563}" dt="2025-10-19T20:39:56.852" v="109" actId="14100"/>
        <pc:sldMkLst>
          <pc:docMk/>
          <pc:sldMk cId="3167002154" sldId="260"/>
        </pc:sldMkLst>
        <pc:spChg chg="mod">
          <ac:chgData name="Emma Hayes" userId="S::ehayes@st-maryangel.walsall.sch.uk::b0fb26a0-d102-4b5e-9506-885ee02dd179" providerId="AD" clId="Web-{CCBDC074-49C7-D6DE-3C4C-E24DD670E563}" dt="2025-10-19T20:39:53.086" v="108" actId="14100"/>
          <ac:spMkLst>
            <pc:docMk/>
            <pc:sldMk cId="3167002154" sldId="260"/>
            <ac:spMk id="3" creationId="{D7900E8B-CF25-C30C-A2B9-736C7C856ED3}"/>
          </ac:spMkLst>
        </pc:spChg>
        <pc:picChg chg="mod">
          <ac:chgData name="Emma Hayes" userId="S::ehayes@st-maryangel.walsall.sch.uk::b0fb26a0-d102-4b5e-9506-885ee02dd179" providerId="AD" clId="Web-{CCBDC074-49C7-D6DE-3C4C-E24DD670E563}" dt="2025-10-19T20:39:56.852" v="109" actId="14100"/>
          <ac:picMkLst>
            <pc:docMk/>
            <pc:sldMk cId="3167002154" sldId="260"/>
            <ac:picMk id="5" creationId="{148691A4-3647-6F2C-A974-C74F5E519E62}"/>
          </ac:picMkLst>
        </pc:picChg>
      </pc:sldChg>
      <pc:sldChg chg="modSp">
        <pc:chgData name="Emma Hayes" userId="S::ehayes@st-maryangel.walsall.sch.uk::b0fb26a0-d102-4b5e-9506-885ee02dd179" providerId="AD" clId="Web-{CCBDC074-49C7-D6DE-3C4C-E24DD670E563}" dt="2025-10-19T20:40:16.290" v="111" actId="20577"/>
        <pc:sldMkLst>
          <pc:docMk/>
          <pc:sldMk cId="3500137948" sldId="261"/>
        </pc:sldMkLst>
        <pc:spChg chg="mod">
          <ac:chgData name="Emma Hayes" userId="S::ehayes@st-maryangel.walsall.sch.uk::b0fb26a0-d102-4b5e-9506-885ee02dd179" providerId="AD" clId="Web-{CCBDC074-49C7-D6DE-3C4C-E24DD670E563}" dt="2025-10-19T20:40:16.290" v="111" actId="20577"/>
          <ac:spMkLst>
            <pc:docMk/>
            <pc:sldMk cId="3500137948" sldId="261"/>
            <ac:spMk id="3" creationId="{D09FEC1A-75D6-6CB3-7283-CFD61389641D}"/>
          </ac:spMkLst>
        </pc:spChg>
      </pc:sldChg>
      <pc:sldChg chg="modSp">
        <pc:chgData name="Emma Hayes" userId="S::ehayes@st-maryangel.walsall.sch.uk::b0fb26a0-d102-4b5e-9506-885ee02dd179" providerId="AD" clId="Web-{CCBDC074-49C7-D6DE-3C4C-E24DD670E563}" dt="2025-10-19T20:40:39.728" v="116" actId="1076"/>
        <pc:sldMkLst>
          <pc:docMk/>
          <pc:sldMk cId="242796950" sldId="262"/>
        </pc:sldMkLst>
        <pc:spChg chg="mod">
          <ac:chgData name="Emma Hayes" userId="S::ehayes@st-maryangel.walsall.sch.uk::b0fb26a0-d102-4b5e-9506-885ee02dd179" providerId="AD" clId="Web-{CCBDC074-49C7-D6DE-3C4C-E24DD670E563}" dt="2025-10-19T20:40:39.728" v="116" actId="1076"/>
          <ac:spMkLst>
            <pc:docMk/>
            <pc:sldMk cId="242796950" sldId="262"/>
            <ac:spMk id="5" creationId="{80226E3A-A576-F955-DDC2-6C065F493BE7}"/>
          </ac:spMkLst>
        </pc:spChg>
        <pc:picChg chg="mod">
          <ac:chgData name="Emma Hayes" userId="S::ehayes@st-maryangel.walsall.sch.uk::b0fb26a0-d102-4b5e-9506-885ee02dd179" providerId="AD" clId="Web-{CCBDC074-49C7-D6DE-3C4C-E24DD670E563}" dt="2025-10-19T20:40:30.447" v="114" actId="1076"/>
          <ac:picMkLst>
            <pc:docMk/>
            <pc:sldMk cId="242796950" sldId="262"/>
            <ac:picMk id="7" creationId="{775F1F22-9626-C9F5-66E3-2C3C3A8648FF}"/>
          </ac:picMkLst>
        </pc:picChg>
      </pc:sldChg>
      <pc:sldChg chg="modSp">
        <pc:chgData name="Emma Hayes" userId="S::ehayes@st-maryangel.walsall.sch.uk::b0fb26a0-d102-4b5e-9506-885ee02dd179" providerId="AD" clId="Web-{CCBDC074-49C7-D6DE-3C4C-E24DD670E563}" dt="2025-10-19T20:40:50.682" v="118" actId="20577"/>
        <pc:sldMkLst>
          <pc:docMk/>
          <pc:sldMk cId="1830905216" sldId="263"/>
        </pc:sldMkLst>
        <pc:spChg chg="mod">
          <ac:chgData name="Emma Hayes" userId="S::ehayes@st-maryangel.walsall.sch.uk::b0fb26a0-d102-4b5e-9506-885ee02dd179" providerId="AD" clId="Web-{CCBDC074-49C7-D6DE-3C4C-E24DD670E563}" dt="2025-10-19T20:40:50.682" v="118" actId="20577"/>
          <ac:spMkLst>
            <pc:docMk/>
            <pc:sldMk cId="1830905216" sldId="263"/>
            <ac:spMk id="3" creationId="{1B717909-BB5F-D1B8-CFB5-F64D8209EC2F}"/>
          </ac:spMkLst>
        </pc:spChg>
        <pc:picChg chg="mod">
          <ac:chgData name="Emma Hayes" userId="S::ehayes@st-maryangel.walsall.sch.uk::b0fb26a0-d102-4b5e-9506-885ee02dd179" providerId="AD" clId="Web-{CCBDC074-49C7-D6DE-3C4C-E24DD670E563}" dt="2025-10-19T20:30:36.648" v="16" actId="1076"/>
          <ac:picMkLst>
            <pc:docMk/>
            <pc:sldMk cId="1830905216" sldId="263"/>
            <ac:picMk id="5" creationId="{24892192-7AF0-0310-5A02-38BACBD9A3FB}"/>
          </ac:picMkLst>
        </pc:picChg>
      </pc:sldChg>
      <pc:sldChg chg="modSp">
        <pc:chgData name="Emma Hayes" userId="S::ehayes@st-maryangel.walsall.sch.uk::b0fb26a0-d102-4b5e-9506-885ee02dd179" providerId="AD" clId="Web-{CCBDC074-49C7-D6DE-3C4C-E24DD670E563}" dt="2025-10-19T20:37:02.704" v="79" actId="20577"/>
        <pc:sldMkLst>
          <pc:docMk/>
          <pc:sldMk cId="3108664173" sldId="264"/>
        </pc:sldMkLst>
        <pc:spChg chg="mod">
          <ac:chgData name="Emma Hayes" userId="S::ehayes@st-maryangel.walsall.sch.uk::b0fb26a0-d102-4b5e-9506-885ee02dd179" providerId="AD" clId="Web-{CCBDC074-49C7-D6DE-3C4C-E24DD670E563}" dt="2025-10-19T20:37:02.704" v="79" actId="20577"/>
          <ac:spMkLst>
            <pc:docMk/>
            <pc:sldMk cId="3108664173" sldId="264"/>
            <ac:spMk id="3" creationId="{2BD14213-2276-815D-8AFF-1920ECCD46C7}"/>
          </ac:spMkLst>
        </pc:spChg>
      </pc:sldChg>
      <pc:sldChg chg="modSp">
        <pc:chgData name="Emma Hayes" userId="S::ehayes@st-maryangel.walsall.sch.uk::b0fb26a0-d102-4b5e-9506-885ee02dd179" providerId="AD" clId="Web-{CCBDC074-49C7-D6DE-3C4C-E24DD670E563}" dt="2025-10-19T20:36:48.016" v="77" actId="20577"/>
        <pc:sldMkLst>
          <pc:docMk/>
          <pc:sldMk cId="1038439355" sldId="265"/>
        </pc:sldMkLst>
        <pc:spChg chg="mod">
          <ac:chgData name="Emma Hayes" userId="S::ehayes@st-maryangel.walsall.sch.uk::b0fb26a0-d102-4b5e-9506-885ee02dd179" providerId="AD" clId="Web-{CCBDC074-49C7-D6DE-3C4C-E24DD670E563}" dt="2025-10-19T20:36:48.016" v="77" actId="20577"/>
          <ac:spMkLst>
            <pc:docMk/>
            <pc:sldMk cId="1038439355" sldId="265"/>
            <ac:spMk id="3" creationId="{4D3495EA-33E7-24F8-FC9E-DD1B68E90353}"/>
          </ac:spMkLst>
        </pc:spChg>
      </pc:sldChg>
      <pc:sldChg chg="modSp">
        <pc:chgData name="Emma Hayes" userId="S::ehayes@st-maryangel.walsall.sch.uk::b0fb26a0-d102-4b5e-9506-885ee02dd179" providerId="AD" clId="Web-{CCBDC074-49C7-D6DE-3C4C-E24DD670E563}" dt="2025-10-19T20:36:38.328" v="76" actId="20577"/>
        <pc:sldMkLst>
          <pc:docMk/>
          <pc:sldMk cId="102043601" sldId="266"/>
        </pc:sldMkLst>
        <pc:spChg chg="mod">
          <ac:chgData name="Emma Hayes" userId="S::ehayes@st-maryangel.walsall.sch.uk::b0fb26a0-d102-4b5e-9506-885ee02dd179" providerId="AD" clId="Web-{CCBDC074-49C7-D6DE-3C4C-E24DD670E563}" dt="2025-10-19T20:36:38.328" v="76" actId="20577"/>
          <ac:spMkLst>
            <pc:docMk/>
            <pc:sldMk cId="102043601" sldId="266"/>
            <ac:spMk id="5" creationId="{E9C5B85D-76A8-5826-039C-127F48B92599}"/>
          </ac:spMkLst>
        </pc:spChg>
        <pc:picChg chg="mod">
          <ac:chgData name="Emma Hayes" userId="S::ehayes@st-maryangel.walsall.sch.uk::b0fb26a0-d102-4b5e-9506-885ee02dd179" providerId="AD" clId="Web-{CCBDC074-49C7-D6DE-3C4C-E24DD670E563}" dt="2025-10-19T20:32:41.931" v="53" actId="14100"/>
          <ac:picMkLst>
            <pc:docMk/>
            <pc:sldMk cId="102043601" sldId="266"/>
            <ac:picMk id="3" creationId="{D87488C2-126B-6887-5C03-84E6E3C66D0A}"/>
          </ac:picMkLst>
        </pc:picChg>
      </pc:sldChg>
      <pc:sldChg chg="modSp">
        <pc:chgData name="Emma Hayes" userId="S::ehayes@st-maryangel.walsall.sch.uk::b0fb26a0-d102-4b5e-9506-885ee02dd179" providerId="AD" clId="Web-{CCBDC074-49C7-D6DE-3C4C-E24DD670E563}" dt="2025-10-19T20:36:30.515" v="75" actId="20577"/>
        <pc:sldMkLst>
          <pc:docMk/>
          <pc:sldMk cId="3835202403" sldId="267"/>
        </pc:sldMkLst>
        <pc:spChg chg="mod">
          <ac:chgData name="Emma Hayes" userId="S::ehayes@st-maryangel.walsall.sch.uk::b0fb26a0-d102-4b5e-9506-885ee02dd179" providerId="AD" clId="Web-{CCBDC074-49C7-D6DE-3C4C-E24DD670E563}" dt="2025-10-19T20:36:30.515" v="75" actId="20577"/>
          <ac:spMkLst>
            <pc:docMk/>
            <pc:sldMk cId="3835202403" sldId="267"/>
            <ac:spMk id="3" creationId="{C21B6D95-165A-F11E-4EFD-EE40252BA34B}"/>
          </ac:spMkLst>
        </pc:spChg>
        <pc:picChg chg="mod">
          <ac:chgData name="Emma Hayes" userId="S::ehayes@st-maryangel.walsall.sch.uk::b0fb26a0-d102-4b5e-9506-885ee02dd179" providerId="AD" clId="Web-{CCBDC074-49C7-D6DE-3C4C-E24DD670E563}" dt="2025-10-19T20:32:52.275" v="55" actId="1076"/>
          <ac:picMkLst>
            <pc:docMk/>
            <pc:sldMk cId="3835202403" sldId="267"/>
            <ac:picMk id="4" creationId="{3051A7B3-4F08-413B-3995-A24BDA6F6FD1}"/>
          </ac:picMkLst>
        </pc:picChg>
      </pc:sldChg>
      <pc:sldChg chg="addSp modSp">
        <pc:chgData name="Emma Hayes" userId="S::ehayes@st-maryangel.walsall.sch.uk::b0fb26a0-d102-4b5e-9506-885ee02dd179" providerId="AD" clId="Web-{CCBDC074-49C7-D6DE-3C4C-E24DD670E563}" dt="2025-10-19T20:36:17.607" v="73" actId="20577"/>
        <pc:sldMkLst>
          <pc:docMk/>
          <pc:sldMk cId="2200073500" sldId="269"/>
        </pc:sldMkLst>
        <pc:spChg chg="mod">
          <ac:chgData name="Emma Hayes" userId="S::ehayes@st-maryangel.walsall.sch.uk::b0fb26a0-d102-4b5e-9506-885ee02dd179" providerId="AD" clId="Web-{CCBDC074-49C7-D6DE-3C4C-E24DD670E563}" dt="2025-10-19T20:36:17.607" v="73" actId="20577"/>
          <ac:spMkLst>
            <pc:docMk/>
            <pc:sldMk cId="2200073500" sldId="269"/>
            <ac:spMk id="2" creationId="{6C5B88AE-605D-3221-466F-16B230D61666}"/>
          </ac:spMkLst>
        </pc:spChg>
        <pc:picChg chg="mod">
          <ac:chgData name="Emma Hayes" userId="S::ehayes@st-maryangel.walsall.sch.uk::b0fb26a0-d102-4b5e-9506-885ee02dd179" providerId="AD" clId="Web-{CCBDC074-49C7-D6DE-3C4C-E24DD670E563}" dt="2025-10-19T20:34:16.526" v="67" actId="1076"/>
          <ac:picMkLst>
            <pc:docMk/>
            <pc:sldMk cId="2200073500" sldId="269"/>
            <ac:picMk id="4" creationId="{8A5DDCC6-47EA-108B-A15B-0A6CA85BE09A}"/>
          </ac:picMkLst>
        </pc:picChg>
        <pc:picChg chg="add mod">
          <ac:chgData name="Emma Hayes" userId="S::ehayes@st-maryangel.walsall.sch.uk::b0fb26a0-d102-4b5e-9506-885ee02dd179" providerId="AD" clId="Web-{CCBDC074-49C7-D6DE-3C4C-E24DD670E563}" dt="2025-10-19T20:36:09.529" v="72" actId="1076"/>
          <ac:picMkLst>
            <pc:docMk/>
            <pc:sldMk cId="2200073500" sldId="269"/>
            <ac:picMk id="5" creationId="{7FDE5884-F6F5-29AD-2BB7-B9F8D4A278A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3A7A-3114-37E9-3377-06E6D96FE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71113-9B6D-0066-5B97-F8F91EE92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65BEC-5160-DC1C-1A88-31AA243B5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606C-913E-485D-85D7-070A9EB6F623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23F52-6507-30AB-A7B1-25972CCB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B653D-39A7-5320-D156-BD57AC9D4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FBD3-8EE6-4860-ACBE-5EF244F99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44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EA6E-B1BB-73ED-5B17-BB3CA7DEB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54318-5296-A61D-76C4-FED81757E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6CDED-3F02-E1C2-97BE-206E021D4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606C-913E-485D-85D7-070A9EB6F623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D62C8-E661-9815-3794-753C253C5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CFD3A-73E6-C1B9-B20D-AC0DDF43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FBD3-8EE6-4860-ACBE-5EF244F99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0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192E23-73B9-CE73-9D13-8CA7ADE66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BFA7F9-C8DC-473C-4FF2-2FA691D79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28C32-2F87-386D-1F98-F501D087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606C-913E-485D-85D7-070A9EB6F623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93EF7-27B8-FD46-2154-74F2151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1846A-3C30-DF7E-D1F1-57F12FCC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FBD3-8EE6-4860-ACBE-5EF244F99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02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807E5-8883-6314-D59B-6500F07A7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084E-0955-2673-2064-3EBE67D63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6BF41-5949-B05B-4ACC-85230077B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606C-913E-485D-85D7-070A9EB6F623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8CFDC-5E93-50EF-FFAB-89F80CC3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9C2BA-7D7C-4861-932D-AC797FC4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FBD3-8EE6-4860-ACBE-5EF244F99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85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B0712-65B2-1AE3-20D2-D977295FA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A3041-CA51-28C8-5ACE-B318CDBB1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49A86-AA51-1DF8-5C89-44EA09F25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606C-913E-485D-85D7-070A9EB6F623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EEFC-60DF-5431-D075-D3C77613E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641D9-5D1A-763B-C296-66BA850E6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FBD3-8EE6-4860-ACBE-5EF244F99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1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85F2C-EBE8-2C22-AD25-A90E58A30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641FE-86E7-631F-3816-DFF4F5CA8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A22AC-8524-797F-D08E-91747FDC0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940894-28D2-A84A-FF56-E145FA346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606C-913E-485D-85D7-070A9EB6F623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5165A-022F-C362-0B8C-22E644E19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3D418-2EE9-3764-709D-15DD6BD6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FBD3-8EE6-4860-ACBE-5EF244F99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90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81B04-FB15-F41A-D855-97A924933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6E459-0CCC-32A2-0FE5-4254F1CB5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FC16E-8DC6-6846-3C63-ECBB4CB35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8F47C-5D74-1FB6-FEAE-E5012EE80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7A9BC7-8C59-2FC4-4E93-76BE4C7EB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8999B1-DD45-E93D-820C-582BAEE9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606C-913E-485D-85D7-070A9EB6F623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8255DA-3B13-D838-5B69-E09EB798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730CD2-819F-01D1-83C7-E762721C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FBD3-8EE6-4860-ACBE-5EF244F99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039CB-B8FF-D2BC-65ED-F06A5A6FE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90E635-072D-B2BC-FB78-4F926FAC5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606C-913E-485D-85D7-070A9EB6F623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54AE9-D7D3-4B00-AF1C-093D65911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672E6-137F-DBDD-8E4F-FC0424277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FBD3-8EE6-4860-ACBE-5EF244F99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49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62914B-8360-BA15-8899-BF580848B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606C-913E-485D-85D7-070A9EB6F623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96A4-AEC7-3051-3FF1-84C089724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F40BD-3E79-AE98-F3F0-01A85298E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FBD3-8EE6-4860-ACBE-5EF244F99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33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20C01-DC2E-5B6A-27A5-6EFB2A650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54A47-D660-73EF-74B5-36064704D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6F727-CA70-5185-AB78-EA4920811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47A5E-568E-11AB-740A-1FA51D512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606C-913E-485D-85D7-070A9EB6F623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D9647-E8B0-ADA4-6AAC-10A4BD65D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630B9-F171-EB00-B2DE-F836F680D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FBD3-8EE6-4860-ACBE-5EF244F99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8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5EA5-7508-9376-803F-51F50239A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450121-8B0C-6C72-AECE-31AC1F6593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63485-BA81-92C4-4992-F125D17D6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0AA58-3E96-FBA7-EF45-740A4561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606C-913E-485D-85D7-070A9EB6F623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59BA8-57BC-B98E-7CD5-892C9D2C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1EC09-9D35-8DEB-E594-2DB0FFEC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FBD3-8EE6-4860-ACBE-5EF244F99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9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58A344-4E6F-E85D-BFEA-AA4184882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435F8-7B76-2660-91A3-AB9FD66BF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5F59D-58BA-4CB8-B189-8477939E9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4606C-913E-485D-85D7-070A9EB6F623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E8D33-BA47-7556-159A-AB5255F09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72B03-EF4A-61DF-89AA-10FEA35EE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3FBD3-8EE6-4860-ACBE-5EF244F99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7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428A2E-0593-3D71-F82C-1E7A580FEE76}"/>
              </a:ext>
            </a:extLst>
          </p:cNvPr>
          <p:cNvSpPr txBox="1"/>
          <p:nvPr/>
        </p:nvSpPr>
        <p:spPr>
          <a:xfrm>
            <a:off x="1805940" y="205740"/>
            <a:ext cx="884682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The Little Ant and the Big Task.</a:t>
            </a:r>
          </a:p>
          <a:p>
            <a:pPr algn="ctr"/>
            <a:endParaRPr lang="en-GB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600" b="1" dirty="0">
                <a:solidFill>
                  <a:srgbClr val="00B0F0"/>
                </a:solidFill>
                <a:latin typeface="Comic Sans MS"/>
              </a:rPr>
              <a:t>A story of Collaboration.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B8157C-E446-3026-FB79-FA0DAA13CD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48" t="20510" r="5045" b="19351"/>
          <a:stretch/>
        </p:blipFill>
        <p:spPr>
          <a:xfrm>
            <a:off x="4879963" y="1953789"/>
            <a:ext cx="6515100" cy="4900489"/>
          </a:xfrm>
          <a:prstGeom prst="rect">
            <a:avLst/>
          </a:prstGeom>
        </p:spPr>
      </p:pic>
      <p:pic>
        <p:nvPicPr>
          <p:cNvPr id="2" name="Picture 1" descr="A round blue button with a cartoon ant on it&#10;&#10;AI-generated content may be incorrect.">
            <a:extLst>
              <a:ext uri="{FF2B5EF4-FFF2-40B4-BE49-F238E27FC236}">
                <a16:creationId xmlns:a16="http://schemas.microsoft.com/office/drawing/2014/main" id="{6D0101D3-9B0E-8BBD-A252-1BA603AA7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" y="3119887"/>
            <a:ext cx="3407434" cy="342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3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3495EA-33E7-24F8-FC9E-DD1B68E90353}"/>
              </a:ext>
            </a:extLst>
          </p:cNvPr>
          <p:cNvSpPr txBox="1"/>
          <p:nvPr/>
        </p:nvSpPr>
        <p:spPr>
          <a:xfrm>
            <a:off x="500063" y="236905"/>
            <a:ext cx="6097904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ants cheered and danced around the bread.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"</a:t>
            </a:r>
            <a:r>
              <a:rPr lang="en-GB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We </a:t>
            </a:r>
            <a:r>
              <a:rPr lang="en-GB" sz="3200" dirty="0">
                <a:latin typeface="Comic Sans MS" panose="030F0702030302020204" pitchFamily="66" charset="0"/>
              </a:rPr>
              <a:t>did it!" they all shouted.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/>
              </a:rPr>
              <a:t>We worked in </a:t>
            </a:r>
            <a:r>
              <a:rPr lang="en-GB" sz="3200" dirty="0">
                <a:solidFill>
                  <a:srgbClr val="00B0F0"/>
                </a:solidFill>
                <a:latin typeface="Comic Sans MS"/>
              </a:rPr>
              <a:t>collaboration</a:t>
            </a:r>
            <a:r>
              <a:rPr lang="en-GB" sz="3200" dirty="0">
                <a:latin typeface="Comic Sans MS"/>
              </a:rPr>
              <a:t> and we did it!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466027-2CF3-FD02-4395-04F0B1B57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380" y="822960"/>
            <a:ext cx="4983480" cy="49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39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7488C2-126B-6887-5C03-84E6E3C66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531" y="978936"/>
            <a:ext cx="4630048" cy="5363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C5B85D-76A8-5826-039C-127F48B92599}"/>
              </a:ext>
            </a:extLst>
          </p:cNvPr>
          <p:cNvSpPr txBox="1"/>
          <p:nvPr/>
        </p:nvSpPr>
        <p:spPr>
          <a:xfrm>
            <a:off x="433388" y="189845"/>
            <a:ext cx="6097904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dirty="0">
                <a:latin typeface="Comic Sans MS"/>
              </a:rPr>
              <a:t>Andy Ant smiled and said, "It was too big for one of us, but </a:t>
            </a:r>
            <a:r>
              <a:rPr lang="en-GB" sz="3200" dirty="0">
                <a:solidFill>
                  <a:srgbClr val="00B0F0"/>
                </a:solidFill>
                <a:latin typeface="Comic Sans MS"/>
              </a:rPr>
              <a:t>together, by collaborating , we can do anything!“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Andy thanked all his friends for their help, and they celebrated with a big feast</a:t>
            </a:r>
          </a:p>
        </p:txBody>
      </p:sp>
    </p:spTree>
    <p:extLst>
      <p:ext uri="{BB962C8B-B14F-4D97-AF65-F5344CB8AC3E}">
        <p14:creationId xmlns:p14="http://schemas.microsoft.com/office/powerpoint/2010/main" val="102043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1B6D95-165A-F11E-4EFD-EE40252BA34B}"/>
              </a:ext>
            </a:extLst>
          </p:cNvPr>
          <p:cNvSpPr txBox="1"/>
          <p:nvPr/>
        </p:nvSpPr>
        <p:spPr>
          <a:xfrm>
            <a:off x="282893" y="257086"/>
            <a:ext cx="5828418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From that day on, Andy and his friends knew that when a task seemed too big or difficult, they could always rely on each other.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/>
              </a:rPr>
              <a:t>They learned that </a:t>
            </a:r>
            <a:r>
              <a:rPr lang="en-GB" sz="2800" dirty="0">
                <a:solidFill>
                  <a:srgbClr val="00B0F0"/>
                </a:solidFill>
                <a:latin typeface="Comic Sans MS"/>
              </a:rPr>
              <a:t>collaborating</a:t>
            </a:r>
            <a:r>
              <a:rPr lang="en-GB" sz="2800" dirty="0">
                <a:solidFill>
                  <a:srgbClr val="000000"/>
                </a:solidFill>
                <a:latin typeface="Comic Sans MS"/>
              </a:rPr>
              <a:t> and </a:t>
            </a:r>
            <a:r>
              <a:rPr lang="en-GB" sz="2800" dirty="0">
                <a:solidFill>
                  <a:srgbClr val="00B0F0"/>
                </a:solidFill>
                <a:latin typeface="Comic Sans MS"/>
              </a:rPr>
              <a:t>teamwork</a:t>
            </a:r>
            <a:r>
              <a:rPr lang="en-GB" sz="2800" dirty="0">
                <a:latin typeface="Comic Sans MS"/>
              </a:rPr>
              <a:t> made everything easier and more fun.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1A7B3-4F08-413B-3995-A24BDA6F6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605" y="1107057"/>
            <a:ext cx="5962650" cy="53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02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5E6170-E6EE-740B-58C1-FF98DFC02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52" y="93345"/>
            <a:ext cx="4676775" cy="5962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09B4F1-FE9C-5105-FFD2-BF669CF404E8}"/>
              </a:ext>
            </a:extLst>
          </p:cNvPr>
          <p:cNvSpPr txBox="1"/>
          <p:nvPr/>
        </p:nvSpPr>
        <p:spPr>
          <a:xfrm>
            <a:off x="1794510" y="3233201"/>
            <a:ext cx="284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Collaboration gets things done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C85A6-A7F3-5E84-F8E4-0A3B32574B1E}"/>
              </a:ext>
            </a:extLst>
          </p:cNvPr>
          <p:cNvSpPr txBox="1"/>
          <p:nvPr/>
        </p:nvSpPr>
        <p:spPr>
          <a:xfrm>
            <a:off x="1897380" y="1737360"/>
            <a:ext cx="226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Work as a team, listening to others.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EA9AD-40D2-6319-A64C-2D6B85DEFBF5}"/>
              </a:ext>
            </a:extLst>
          </p:cNvPr>
          <p:cNvSpPr txBox="1"/>
          <p:nvPr/>
        </p:nvSpPr>
        <p:spPr>
          <a:xfrm>
            <a:off x="5346383" y="716965"/>
            <a:ext cx="60979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And so, the ants lived happily ever after, always working together and helping one another.</a:t>
            </a:r>
          </a:p>
        </p:txBody>
      </p:sp>
    </p:spTree>
    <p:extLst>
      <p:ext uri="{BB962C8B-B14F-4D97-AF65-F5344CB8AC3E}">
        <p14:creationId xmlns:p14="http://schemas.microsoft.com/office/powerpoint/2010/main" val="155789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5B88AE-605D-3221-466F-16B230D61666}"/>
              </a:ext>
            </a:extLst>
          </p:cNvPr>
          <p:cNvSpPr txBox="1"/>
          <p:nvPr/>
        </p:nvSpPr>
        <p:spPr>
          <a:xfrm>
            <a:off x="308610" y="251460"/>
            <a:ext cx="5787390" cy="63709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latin typeface="Comic Sans MS"/>
              </a:rPr>
              <a:t>We can </a:t>
            </a:r>
            <a:r>
              <a:rPr lang="en-GB" sz="2400" dirty="0">
                <a:solidFill>
                  <a:srgbClr val="00B0F0"/>
                </a:solidFill>
                <a:latin typeface="Comic Sans MS"/>
              </a:rPr>
              <a:t>collaborate</a:t>
            </a:r>
            <a:r>
              <a:rPr lang="en-GB" sz="2400" dirty="0">
                <a:solidFill>
                  <a:srgbClr val="00B050"/>
                </a:solidFill>
                <a:latin typeface="Comic Sans MS"/>
              </a:rPr>
              <a:t> </a:t>
            </a:r>
            <a:r>
              <a:rPr lang="en-GB" sz="2400" dirty="0">
                <a:latin typeface="Comic Sans MS"/>
              </a:rPr>
              <a:t>like the ant in our work by: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Comic Sans MS"/>
              </a:rPr>
              <a:t>Sharing ideas with others.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Comic Sans MS"/>
              </a:rPr>
              <a:t>Work well as a team and sharing the workload.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Comic Sans MS"/>
              </a:rPr>
              <a:t>Listen well to other ideas.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Comic Sans MS"/>
              </a:rPr>
              <a:t>Value ideas from others and encourage people.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Comic Sans MS"/>
              </a:rPr>
              <a:t>Explain work and ideas to help others.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Comic Sans MS"/>
              </a:rPr>
              <a:t>ask for support when needed.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B4AA30-0C45-925E-6AFC-B9E4D37D6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154" y="122658"/>
            <a:ext cx="5645174" cy="2441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5DDCC6-47EA-108B-A15B-0A6CA85BE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4797" y="2911568"/>
            <a:ext cx="2689271" cy="3414882"/>
          </a:xfrm>
          <a:prstGeom prst="rect">
            <a:avLst/>
          </a:prstGeom>
        </p:spPr>
      </p:pic>
      <p:pic>
        <p:nvPicPr>
          <p:cNvPr id="5" name="Picture 4" descr="A round blue button with a cartoon ant on it&#10;&#10;AI-generated content may be incorrect.">
            <a:extLst>
              <a:ext uri="{FF2B5EF4-FFF2-40B4-BE49-F238E27FC236}">
                <a16:creationId xmlns:a16="http://schemas.microsoft.com/office/drawing/2014/main" id="{7FDE5884-F6F5-29AD-2BB7-B9F8D4A27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698" y="3436188"/>
            <a:ext cx="2990491" cy="299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73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EA5FD-AFE3-E997-7CEE-9D0B17BB8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8A5B30-F8A0-21B2-6C71-4F967F55F530}"/>
              </a:ext>
            </a:extLst>
          </p:cNvPr>
          <p:cNvSpPr txBox="1"/>
          <p:nvPr/>
        </p:nvSpPr>
        <p:spPr>
          <a:xfrm>
            <a:off x="342900" y="160020"/>
            <a:ext cx="6644496" cy="36317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dirty="0"/>
          </a:p>
          <a:p>
            <a:endParaRPr lang="en-GB" sz="2000" dirty="0"/>
          </a:p>
          <a:p>
            <a:r>
              <a:rPr lang="en-GB" sz="3200" dirty="0">
                <a:latin typeface="Comic Sans MS"/>
              </a:rPr>
              <a:t>Once upon a time, in a busy little ant hill, there lived an ant named Andy. 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/>
              </a:rPr>
              <a:t>Andy was small but strong, and he loved helping his fellow ants.</a:t>
            </a:r>
            <a:r>
              <a:rPr lang="en-GB" sz="2800" dirty="0">
                <a:latin typeface="Comic Sans MS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CA031-619C-667E-91CF-760878409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273" y="1390206"/>
            <a:ext cx="4000500" cy="5079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586927-1506-D9A9-D21B-F7832DE5B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7" y="3926205"/>
            <a:ext cx="64103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26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9FF2C4-EA91-CD5C-97DB-24A802079770}"/>
              </a:ext>
            </a:extLst>
          </p:cNvPr>
          <p:cNvSpPr txBox="1"/>
          <p:nvPr/>
        </p:nvSpPr>
        <p:spPr>
          <a:xfrm>
            <a:off x="602933" y="186720"/>
            <a:ext cx="60979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One bright sunny day, Andy set off to gather food. </a:t>
            </a:r>
          </a:p>
          <a:p>
            <a:endParaRPr lang="en-GB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 found a huge piece of bread near a garden. </a:t>
            </a:r>
          </a:p>
          <a:p>
            <a:endParaRPr lang="en-GB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was the biggest piece of food he had ever seen!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B6178C-6B84-48C1-DD32-78E3F61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180" y="1893874"/>
            <a:ext cx="5482590" cy="402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24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C8BFE3-9569-A122-7DE1-1E7C2EA829D6}"/>
              </a:ext>
            </a:extLst>
          </p:cNvPr>
          <p:cNvSpPr txBox="1"/>
          <p:nvPr/>
        </p:nvSpPr>
        <p:spPr>
          <a:xfrm>
            <a:off x="-5030" y="-5032"/>
            <a:ext cx="9368357" cy="64940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dirty="0">
                <a:latin typeface="Comic Sans MS"/>
              </a:rPr>
              <a:t>With all his might, Andy tried to drag the bread toward his nest. 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/>
              </a:rPr>
              <a:t>He tugged and pulled, but the bread was just too heavy. 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/>
              </a:rPr>
              <a:t>He pushed with his tiny legs, but it hardly budged. 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/>
              </a:rPr>
              <a:t>Andy sighed and looked at the long journey ahead. 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/>
              </a:rPr>
              <a:t>"This is going to take forever," he thought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05EE3E-5248-8726-E27E-B888F81685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375" t="32158" r="28375" b="6813"/>
          <a:stretch/>
        </p:blipFill>
        <p:spPr>
          <a:xfrm>
            <a:off x="8495896" y="2109660"/>
            <a:ext cx="3464987" cy="395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42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E314C-14E1-7D29-91E8-1E7CF089F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900E8B-CF25-C30C-A2B9-736C7C856ED3}"/>
              </a:ext>
            </a:extLst>
          </p:cNvPr>
          <p:cNvSpPr txBox="1"/>
          <p:nvPr/>
        </p:nvSpPr>
        <p:spPr>
          <a:xfrm>
            <a:off x="141976" y="124364"/>
            <a:ext cx="11766142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dirty="0">
                <a:latin typeface="Comic Sans MS"/>
              </a:rPr>
              <a:t>Feeling a little disheartened, Andy had an idea. </a:t>
            </a:r>
          </a:p>
          <a:p>
            <a:endParaRPr lang="en-GB" sz="3200" dirty="0">
              <a:latin typeface="Comic Sans MS"/>
            </a:endParaRPr>
          </a:p>
          <a:p>
            <a:r>
              <a:rPr lang="en-GB" sz="3200" dirty="0">
                <a:latin typeface="Comic Sans MS"/>
              </a:rPr>
              <a:t>"Maybe I can't do it alone, but I know some ants who are always ready to help." 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/>
              </a:rPr>
              <a:t>So, Andy scurried to the nest and called out, </a:t>
            </a:r>
          </a:p>
          <a:p>
            <a:r>
              <a:rPr lang="en-GB" sz="3200" dirty="0">
                <a:latin typeface="Comic Sans MS"/>
              </a:rPr>
              <a:t>"Help! Help! I need more ants to drag this big piece of bread back to our home!“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8691A4-3647-6F2C-A974-C74F5E519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375" t="32158" r="28375" b="6813"/>
          <a:stretch/>
        </p:blipFill>
        <p:spPr>
          <a:xfrm>
            <a:off x="7981187" y="3604043"/>
            <a:ext cx="3925063" cy="3048217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AFBAD3C-4FE0-A100-C804-8F51B97E0199}"/>
              </a:ext>
            </a:extLst>
          </p:cNvPr>
          <p:cNvSpPr/>
          <p:nvPr/>
        </p:nvSpPr>
        <p:spPr>
          <a:xfrm>
            <a:off x="3611880" y="4297680"/>
            <a:ext cx="2941320" cy="1863090"/>
          </a:xfrm>
          <a:prstGeom prst="wedgeRoundRectCallout">
            <a:avLst>
              <a:gd name="adj1" fmla="val 117660"/>
              <a:gd name="adj2" fmla="val 14545"/>
              <a:gd name="adj3" fmla="val 1666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45B134-23A7-FB71-1DF1-6D61AD41ED3E}"/>
              </a:ext>
            </a:extLst>
          </p:cNvPr>
          <p:cNvSpPr txBox="1"/>
          <p:nvPr/>
        </p:nvSpPr>
        <p:spPr>
          <a:xfrm>
            <a:off x="3762375" y="4367868"/>
            <a:ext cx="264033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Help, help I need some help to solve this problem!</a:t>
            </a:r>
          </a:p>
        </p:txBody>
      </p:sp>
    </p:spTree>
    <p:extLst>
      <p:ext uri="{BB962C8B-B14F-4D97-AF65-F5344CB8AC3E}">
        <p14:creationId xmlns:p14="http://schemas.microsoft.com/office/powerpoint/2010/main" val="3167002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9FEC1A-75D6-6CB3-7283-CFD61389641D}"/>
              </a:ext>
            </a:extLst>
          </p:cNvPr>
          <p:cNvSpPr txBox="1"/>
          <p:nvPr/>
        </p:nvSpPr>
        <p:spPr>
          <a:xfrm>
            <a:off x="602933" y="271195"/>
            <a:ext cx="7161828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dirty="0">
                <a:latin typeface="Comic Sans MS"/>
              </a:rPr>
              <a:t>Soon, his friends began to appear. First came Bella, who was small but very quick.</a:t>
            </a:r>
            <a:r>
              <a:rPr lang="en-GB" sz="2400" dirty="0">
                <a:latin typeface="Comic Sans MS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706C64-EEEB-E5DB-88EC-44F1C452E5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824" b="6142"/>
          <a:stretch/>
        </p:blipFill>
        <p:spPr>
          <a:xfrm>
            <a:off x="2354580" y="2771246"/>
            <a:ext cx="4983480" cy="295518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3EDA7E9-8994-3516-D9CE-764D54BB5D00}"/>
              </a:ext>
            </a:extLst>
          </p:cNvPr>
          <p:cNvSpPr/>
          <p:nvPr/>
        </p:nvSpPr>
        <p:spPr>
          <a:xfrm>
            <a:off x="7532370" y="1817370"/>
            <a:ext cx="3806190" cy="1851660"/>
          </a:xfrm>
          <a:prstGeom prst="wedgeRoundRectCallout">
            <a:avLst>
              <a:gd name="adj1" fmla="val -58671"/>
              <a:gd name="adj2" fmla="val 113711"/>
              <a:gd name="adj3" fmla="val 1666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6D3D73-F37E-9303-0B0F-6A5D2DD3CE6F}"/>
              </a:ext>
            </a:extLst>
          </p:cNvPr>
          <p:cNvSpPr txBox="1"/>
          <p:nvPr/>
        </p:nvSpPr>
        <p:spPr>
          <a:xfrm>
            <a:off x="7749540" y="2068830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You push and I will pull and together we can do this!</a:t>
            </a:r>
          </a:p>
        </p:txBody>
      </p:sp>
    </p:spTree>
    <p:extLst>
      <p:ext uri="{BB962C8B-B14F-4D97-AF65-F5344CB8AC3E}">
        <p14:creationId xmlns:p14="http://schemas.microsoft.com/office/powerpoint/2010/main" val="3500137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226E3A-A576-F955-DDC2-6C065F493BE7}"/>
              </a:ext>
            </a:extLst>
          </p:cNvPr>
          <p:cNvSpPr txBox="1"/>
          <p:nvPr/>
        </p:nvSpPr>
        <p:spPr>
          <a:xfrm>
            <a:off x="4716853" y="177056"/>
            <a:ext cx="7203415" cy="64940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dirty="0">
                <a:latin typeface="Comic Sans MS"/>
              </a:rPr>
              <a:t>Then came Max, who was strong and could lift heavy things. 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/>
              </a:rPr>
              <a:t>Finally came Lily, who was clever and always had great ideas.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/>
              </a:rPr>
              <a:t>Together, the four ants surrounded the big piece of bread. 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/>
              </a:rPr>
              <a:t>"On three!" Andy shouted. 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/>
              </a:rPr>
              <a:t>"One, two, three!" They all tugged at once.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5F1F22-9626-C9F5-66E3-2C3C3A864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27" y="512564"/>
            <a:ext cx="4206240" cy="445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6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717909-BB5F-D1B8-CFB5-F64D8209EC2F}"/>
              </a:ext>
            </a:extLst>
          </p:cNvPr>
          <p:cNvSpPr txBox="1"/>
          <p:nvPr/>
        </p:nvSpPr>
        <p:spPr>
          <a:xfrm>
            <a:off x="397193" y="234226"/>
            <a:ext cx="5051394" cy="50167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dirty="0">
                <a:latin typeface="Comic Sans MS"/>
              </a:rPr>
              <a:t>At first, the bread didn't move, but then it started to budge. </a:t>
            </a:r>
            <a:endParaRPr lang="en-US" sz="3200">
              <a:latin typeface="Comic Sans MS"/>
            </a:endParaRPr>
          </a:p>
          <a:p>
            <a:r>
              <a:rPr lang="en-GB" sz="3200" dirty="0">
                <a:latin typeface="Comic Sans MS"/>
              </a:rPr>
              <a:t>"Keep going!" shouted Max. "We can do it together!"</a:t>
            </a:r>
          </a:p>
          <a:p>
            <a:endParaRPr lang="en-GB" sz="3200" dirty="0">
              <a:latin typeface="Comic Sans MS"/>
            </a:endParaRPr>
          </a:p>
          <a:p>
            <a:r>
              <a:rPr lang="en-GB" sz="3200" dirty="0">
                <a:latin typeface="Comic Sans MS"/>
              </a:rPr>
              <a:t>They pulled and pushed, and bit by bit, the bread moved closer to the nest.</a:t>
            </a:r>
            <a:endParaRPr lang="en-GB" sz="3200">
              <a:latin typeface="Comic Sans M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892192-7AF0-0310-5A02-38BACBD9A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334" y="517494"/>
            <a:ext cx="5234940" cy="427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05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D14213-2276-815D-8AFF-1920ECCD46C7}"/>
              </a:ext>
            </a:extLst>
          </p:cNvPr>
          <p:cNvSpPr txBox="1"/>
          <p:nvPr/>
        </p:nvSpPr>
        <p:spPr>
          <a:xfrm>
            <a:off x="660083" y="234226"/>
            <a:ext cx="6097904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As they worked together, the other ants in the colony noticed what was happening.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/>
              </a:rPr>
              <a:t>Soon, more ants came to </a:t>
            </a:r>
            <a:r>
              <a:rPr lang="en-GB" sz="3200" dirty="0">
                <a:solidFill>
                  <a:srgbClr val="00B0F0"/>
                </a:solidFill>
                <a:latin typeface="Comic Sans MS"/>
              </a:rPr>
              <a:t>help</a:t>
            </a:r>
            <a:r>
              <a:rPr lang="en-GB" sz="3200" dirty="0">
                <a:latin typeface="Comic Sans MS"/>
              </a:rPr>
              <a:t>. Everyone </a:t>
            </a:r>
            <a:r>
              <a:rPr lang="en-GB" sz="3200" dirty="0">
                <a:solidFill>
                  <a:srgbClr val="00B0F0"/>
                </a:solidFill>
                <a:latin typeface="Comic Sans MS"/>
              </a:rPr>
              <a:t>took turns</a:t>
            </a:r>
            <a:r>
              <a:rPr lang="en-GB" sz="3200" dirty="0">
                <a:solidFill>
                  <a:srgbClr val="00B050"/>
                </a:solidFill>
                <a:latin typeface="Comic Sans MS"/>
              </a:rPr>
              <a:t> </a:t>
            </a:r>
            <a:r>
              <a:rPr lang="en-GB" sz="3200" dirty="0">
                <a:latin typeface="Comic Sans MS"/>
              </a:rPr>
              <a:t>tugging and pulling, and before long, the giant piece of bread was safely inside the ant hill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78A271-8C80-8173-DDC2-3E854DE09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462" y="1265872"/>
            <a:ext cx="36861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64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582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Hayes</dc:creator>
  <cp:lastModifiedBy>Emma Hayes</cp:lastModifiedBy>
  <cp:revision>67</cp:revision>
  <dcterms:created xsi:type="dcterms:W3CDTF">2025-03-12T21:11:52Z</dcterms:created>
  <dcterms:modified xsi:type="dcterms:W3CDTF">2025-10-19T20:41:00Z</dcterms:modified>
</cp:coreProperties>
</file>