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0"/>
  </p:notesMasterIdLst>
  <p:handoutMasterIdLst>
    <p:handoutMasterId r:id="rId31"/>
  </p:handoutMasterIdLst>
  <p:sldIdLst>
    <p:sldId id="329" r:id="rId2"/>
    <p:sldId id="394" r:id="rId3"/>
    <p:sldId id="380" r:id="rId4"/>
    <p:sldId id="395" r:id="rId5"/>
    <p:sldId id="378" r:id="rId6"/>
    <p:sldId id="396" r:id="rId7"/>
    <p:sldId id="359" r:id="rId8"/>
    <p:sldId id="399" r:id="rId9"/>
    <p:sldId id="382" r:id="rId10"/>
    <p:sldId id="400" r:id="rId11"/>
    <p:sldId id="386" r:id="rId12"/>
    <p:sldId id="384" r:id="rId13"/>
    <p:sldId id="387" r:id="rId14"/>
    <p:sldId id="388" r:id="rId15"/>
    <p:sldId id="389" r:id="rId16"/>
    <p:sldId id="401" r:id="rId17"/>
    <p:sldId id="381" r:id="rId18"/>
    <p:sldId id="358" r:id="rId19"/>
    <p:sldId id="362" r:id="rId20"/>
    <p:sldId id="361" r:id="rId21"/>
    <p:sldId id="376" r:id="rId22"/>
    <p:sldId id="375" r:id="rId23"/>
    <p:sldId id="391" r:id="rId24"/>
    <p:sldId id="392" r:id="rId25"/>
    <p:sldId id="365" r:id="rId26"/>
    <p:sldId id="377" r:id="rId27"/>
    <p:sldId id="371" r:id="rId28"/>
    <p:sldId id="367" r:id="rId29"/>
  </p:sldIdLst>
  <p:sldSz cx="9144000" cy="6858000" type="screen4x3"/>
  <p:notesSz cx="6797675" cy="99266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FF3300"/>
    <a:srgbClr val="800080"/>
    <a:srgbClr val="FF3399"/>
    <a:srgbClr val="009999"/>
    <a:srgbClr val="009900"/>
    <a:srgbClr val="CC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426" autoAdjust="0"/>
    <p:restoredTop sz="94581" autoAdjust="0"/>
  </p:normalViewPr>
  <p:slideViewPr>
    <p:cSldViewPr>
      <p:cViewPr varScale="1">
        <p:scale>
          <a:sx n="115" d="100"/>
          <a:sy n="115" d="100"/>
        </p:scale>
        <p:origin x="1968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8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0.svg"/><Relationship Id="rId2" Type="http://schemas.openxmlformats.org/officeDocument/2006/relationships/image" Target="../media/image6.svg"/><Relationship Id="rId1" Type="http://schemas.openxmlformats.org/officeDocument/2006/relationships/image" Target="../media/image6.png"/><Relationship Id="rId6" Type="http://schemas.openxmlformats.org/officeDocument/2006/relationships/image" Target="../media/image9.png"/><Relationship Id="rId5" Type="http://schemas.openxmlformats.org/officeDocument/2006/relationships/image" Target="../media/image8.svg"/><Relationship Id="rId4" Type="http://schemas.openxmlformats.org/officeDocument/2006/relationships/image" Target="../media/image8.png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2.svg"/><Relationship Id="rId1" Type="http://schemas.openxmlformats.org/officeDocument/2006/relationships/image" Target="../media/image10.png"/><Relationship Id="rId4" Type="http://schemas.openxmlformats.org/officeDocument/2006/relationships/image" Target="../media/image14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0.svg"/><Relationship Id="rId2" Type="http://schemas.openxmlformats.org/officeDocument/2006/relationships/image" Target="../media/image6.svg"/><Relationship Id="rId1" Type="http://schemas.openxmlformats.org/officeDocument/2006/relationships/image" Target="../media/image6.png"/><Relationship Id="rId6" Type="http://schemas.openxmlformats.org/officeDocument/2006/relationships/image" Target="../media/image9.png"/><Relationship Id="rId5" Type="http://schemas.openxmlformats.org/officeDocument/2006/relationships/image" Target="../media/image8.svg"/><Relationship Id="rId4" Type="http://schemas.openxmlformats.org/officeDocument/2006/relationships/image" Target="../media/image8.png"/></Relationships>
</file>

<file path=ppt/diagrams/_rels/drawing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2.svg"/><Relationship Id="rId1" Type="http://schemas.openxmlformats.org/officeDocument/2006/relationships/image" Target="../media/image10.png"/><Relationship Id="rId4" Type="http://schemas.openxmlformats.org/officeDocument/2006/relationships/image" Target="../media/image1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71E543A-EA84-4E57-92CC-79F98B9AAE67}" type="doc">
      <dgm:prSet loTypeId="urn:microsoft.com/office/officeart/2005/8/layout/default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1534C8D-D0A3-412D-B598-CDA6F251E6BF}">
      <dgm:prSet/>
      <dgm:spPr/>
      <dgm:t>
        <a:bodyPr/>
        <a:lstStyle/>
        <a:p>
          <a:r>
            <a:rPr lang="en-US" dirty="0" err="1"/>
            <a:t>Mrs</a:t>
          </a:r>
          <a:r>
            <a:rPr lang="en-US" dirty="0"/>
            <a:t> Smith</a:t>
          </a:r>
        </a:p>
      </dgm:t>
    </dgm:pt>
    <dgm:pt modelId="{8C67EF61-4383-4330-816F-9ED2DD88812C}" type="parTrans" cxnId="{599FD2F4-82B3-4B79-AB05-B3531B98DFD1}">
      <dgm:prSet/>
      <dgm:spPr/>
      <dgm:t>
        <a:bodyPr/>
        <a:lstStyle/>
        <a:p>
          <a:endParaRPr lang="en-US"/>
        </a:p>
      </dgm:t>
    </dgm:pt>
    <dgm:pt modelId="{0F1E7616-1A20-4FD5-822A-FC8974A02A06}" type="sibTrans" cxnId="{599FD2F4-82B3-4B79-AB05-B3531B98DFD1}">
      <dgm:prSet/>
      <dgm:spPr/>
      <dgm:t>
        <a:bodyPr/>
        <a:lstStyle/>
        <a:p>
          <a:endParaRPr lang="en-US"/>
        </a:p>
      </dgm:t>
    </dgm:pt>
    <dgm:pt modelId="{ED342CBC-B60D-4C3F-9CDC-CE2DBF48EDAE}">
      <dgm:prSet/>
      <dgm:spPr/>
      <dgm:t>
        <a:bodyPr/>
        <a:lstStyle/>
        <a:p>
          <a:r>
            <a:rPr lang="en-US" dirty="0" err="1"/>
            <a:t>Mrs</a:t>
          </a:r>
          <a:r>
            <a:rPr lang="en-US" dirty="0"/>
            <a:t> </a:t>
          </a:r>
          <a:r>
            <a:rPr lang="en-US" dirty="0" smtClean="0"/>
            <a:t>Lee</a:t>
          </a:r>
          <a:endParaRPr lang="en-US" dirty="0"/>
        </a:p>
      </dgm:t>
    </dgm:pt>
    <dgm:pt modelId="{C1C5B224-2C4B-49FF-9BDF-0C7F06F9297A}" type="parTrans" cxnId="{5D97140D-7D84-4D47-A5F8-D18D0652ABDE}">
      <dgm:prSet/>
      <dgm:spPr/>
      <dgm:t>
        <a:bodyPr/>
        <a:lstStyle/>
        <a:p>
          <a:endParaRPr lang="en-US"/>
        </a:p>
      </dgm:t>
    </dgm:pt>
    <dgm:pt modelId="{73BF5719-9F49-4C46-A131-B7F0BB367D1F}" type="sibTrans" cxnId="{5D97140D-7D84-4D47-A5F8-D18D0652ABDE}">
      <dgm:prSet/>
      <dgm:spPr/>
      <dgm:t>
        <a:bodyPr/>
        <a:lstStyle/>
        <a:p>
          <a:endParaRPr lang="en-US"/>
        </a:p>
      </dgm:t>
    </dgm:pt>
    <dgm:pt modelId="{62098BDC-550E-4530-BF92-E7AF4E548892}">
      <dgm:prSet/>
      <dgm:spPr/>
      <dgm:t>
        <a:bodyPr/>
        <a:lstStyle/>
        <a:p>
          <a:r>
            <a:rPr lang="en-US" dirty="0" err="1"/>
            <a:t>Mrs</a:t>
          </a:r>
          <a:r>
            <a:rPr lang="en-US" dirty="0"/>
            <a:t> Murray</a:t>
          </a:r>
        </a:p>
      </dgm:t>
    </dgm:pt>
    <dgm:pt modelId="{43552CE5-BEF5-458B-95C4-1D38C5649DBC}" type="parTrans" cxnId="{8410D5FF-52AC-454F-B2DC-51BC1A86926E}">
      <dgm:prSet/>
      <dgm:spPr/>
      <dgm:t>
        <a:bodyPr/>
        <a:lstStyle/>
        <a:p>
          <a:endParaRPr lang="en-US"/>
        </a:p>
      </dgm:t>
    </dgm:pt>
    <dgm:pt modelId="{0A62CD91-5424-408C-B8D3-483404120D02}" type="sibTrans" cxnId="{8410D5FF-52AC-454F-B2DC-51BC1A86926E}">
      <dgm:prSet/>
      <dgm:spPr/>
      <dgm:t>
        <a:bodyPr/>
        <a:lstStyle/>
        <a:p>
          <a:endParaRPr lang="en-US"/>
        </a:p>
      </dgm:t>
    </dgm:pt>
    <dgm:pt modelId="{8BC5F347-1B64-4D72-A48D-9278F9AE8C25}">
      <dgm:prSet/>
      <dgm:spPr/>
      <dgm:t>
        <a:bodyPr/>
        <a:lstStyle/>
        <a:p>
          <a:r>
            <a:rPr lang="en-US" dirty="0" err="1"/>
            <a:t>Mrs</a:t>
          </a:r>
          <a:r>
            <a:rPr lang="en-US" dirty="0"/>
            <a:t> </a:t>
          </a:r>
          <a:r>
            <a:rPr lang="en-US" dirty="0" smtClean="0"/>
            <a:t>Gallagher</a:t>
          </a:r>
          <a:endParaRPr lang="en-US" dirty="0"/>
        </a:p>
      </dgm:t>
    </dgm:pt>
    <dgm:pt modelId="{9E22240C-43DA-47F0-8494-6D0D369F39A1}" type="parTrans" cxnId="{9C08402B-1419-4D3A-9C3C-247C8A91AF14}">
      <dgm:prSet/>
      <dgm:spPr/>
      <dgm:t>
        <a:bodyPr/>
        <a:lstStyle/>
        <a:p>
          <a:endParaRPr lang="en-US"/>
        </a:p>
      </dgm:t>
    </dgm:pt>
    <dgm:pt modelId="{B7C35C1B-88AA-4CDA-9AE1-F44773757652}" type="sibTrans" cxnId="{9C08402B-1419-4D3A-9C3C-247C8A91AF14}">
      <dgm:prSet/>
      <dgm:spPr/>
      <dgm:t>
        <a:bodyPr/>
        <a:lstStyle/>
        <a:p>
          <a:endParaRPr lang="en-US"/>
        </a:p>
      </dgm:t>
    </dgm:pt>
    <dgm:pt modelId="{AB8508FB-2981-4E49-852C-860169B1FEF8}">
      <dgm:prSet/>
      <dgm:spPr/>
      <dgm:t>
        <a:bodyPr/>
        <a:lstStyle/>
        <a:p>
          <a:r>
            <a:rPr lang="en-GB" dirty="0" smtClean="0"/>
            <a:t>Mrs Joyce</a:t>
          </a:r>
          <a:endParaRPr lang="en-GB" dirty="0"/>
        </a:p>
      </dgm:t>
    </dgm:pt>
    <dgm:pt modelId="{B77E66BE-2C68-4723-ABBC-3CABF02717A2}" type="parTrans" cxnId="{9FE57030-4E77-4A8B-8AAE-F3539BC62CBF}">
      <dgm:prSet/>
      <dgm:spPr/>
      <dgm:t>
        <a:bodyPr/>
        <a:lstStyle/>
        <a:p>
          <a:endParaRPr lang="en-US"/>
        </a:p>
      </dgm:t>
    </dgm:pt>
    <dgm:pt modelId="{1E742ACB-63CE-4B6C-BCDD-C152D71648A2}" type="sibTrans" cxnId="{9FE57030-4E77-4A8B-8AAE-F3539BC62CBF}">
      <dgm:prSet/>
      <dgm:spPr/>
      <dgm:t>
        <a:bodyPr/>
        <a:lstStyle/>
        <a:p>
          <a:endParaRPr lang="en-US"/>
        </a:p>
      </dgm:t>
    </dgm:pt>
    <dgm:pt modelId="{68B73157-D802-4CBD-B81B-E372CA62B276}" type="pres">
      <dgm:prSet presAssocID="{F71E543A-EA84-4E57-92CC-79F98B9AAE67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4F99EF1-02C2-47C0-B2C5-4E4BB1B3FEDF}" type="pres">
      <dgm:prSet presAssocID="{01534C8D-D0A3-412D-B598-CDA6F251E6BF}" presName="node" presStyleLbl="node1" presStyleIdx="0" presStyleCnt="5" custLinFactNeighborX="-12897" custLinFactNeighborY="-1090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B2ADD70-D3F6-4BC5-863E-95793E844492}" type="pres">
      <dgm:prSet presAssocID="{0F1E7616-1A20-4FD5-822A-FC8974A02A06}" presName="sibTrans" presStyleCnt="0"/>
      <dgm:spPr/>
    </dgm:pt>
    <dgm:pt modelId="{D9EB1635-3E48-4D7F-A187-3E1361CDC92E}" type="pres">
      <dgm:prSet presAssocID="{ED342CBC-B60D-4C3F-9CDC-CE2DBF48EDAE}" presName="node" presStyleLbl="node1" presStyleIdx="1" presStyleCnt="5" custLinFactX="9127" custLinFactNeighborX="100000" custLinFactNeighborY="-1577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19FB7B2-D718-4E33-AD29-ADE0C6E8134C}" type="pres">
      <dgm:prSet presAssocID="{73BF5719-9F49-4C46-A131-B7F0BB367D1F}" presName="sibTrans" presStyleCnt="0"/>
      <dgm:spPr/>
    </dgm:pt>
    <dgm:pt modelId="{E5458EF5-319B-46A1-AAC0-BF7C45E0BFAF}" type="pres">
      <dgm:prSet presAssocID="{62098BDC-550E-4530-BF92-E7AF4E548892}" presName="node" presStyleLbl="node1" presStyleIdx="2" presStyleCnt="5" custLinFactY="40666" custLinFactNeighborX="-873" custLinFactNeighborY="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7E9E44C-8153-4B32-84EA-E8D96FFD3CBF}" type="pres">
      <dgm:prSet presAssocID="{0A62CD91-5424-408C-B8D3-483404120D02}" presName="sibTrans" presStyleCnt="0"/>
      <dgm:spPr/>
    </dgm:pt>
    <dgm:pt modelId="{8CA35BF4-D258-42F1-8455-DD2C12F001F6}" type="pres">
      <dgm:prSet presAssocID="{8BC5F347-1B64-4D72-A48D-9278F9AE8C25}" presName="node" presStyleLbl="node1" presStyleIdx="3" presStyleCnt="5" custLinFactNeighborX="-63765" custLinFactNeighborY="2311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893D448-B4C3-48FD-9D6C-4EC303E25962}" type="pres">
      <dgm:prSet presAssocID="{B7C35C1B-88AA-4CDA-9AE1-F44773757652}" presName="sibTrans" presStyleCnt="0"/>
      <dgm:spPr/>
    </dgm:pt>
    <dgm:pt modelId="{58AAC287-12D4-46A9-9F68-84E3310E1440}" type="pres">
      <dgm:prSet presAssocID="{AB8508FB-2981-4E49-852C-860169B1FEF8}" presName="node" presStyleLbl="node1" presStyleIdx="4" presStyleCnt="5" custLinFactY="-4090" custLinFactNeighborX="-53975" custLinFactNeighborY="-10000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ADF8717-3E84-4A83-AD86-290EF5656761}" type="presOf" srcId="{8BC5F347-1B64-4D72-A48D-9278F9AE8C25}" destId="{8CA35BF4-D258-42F1-8455-DD2C12F001F6}" srcOrd="0" destOrd="0" presId="urn:microsoft.com/office/officeart/2005/8/layout/default"/>
    <dgm:cxn modelId="{22533525-C454-48E2-A6A2-A4F88E7896A0}" type="presOf" srcId="{01534C8D-D0A3-412D-B598-CDA6F251E6BF}" destId="{E4F99EF1-02C2-47C0-B2C5-4E4BB1B3FEDF}" srcOrd="0" destOrd="0" presId="urn:microsoft.com/office/officeart/2005/8/layout/default"/>
    <dgm:cxn modelId="{E49C63BC-6D7D-44E5-9308-089CFEC5A4C7}" type="presOf" srcId="{F71E543A-EA84-4E57-92CC-79F98B9AAE67}" destId="{68B73157-D802-4CBD-B81B-E372CA62B276}" srcOrd="0" destOrd="0" presId="urn:microsoft.com/office/officeart/2005/8/layout/default"/>
    <dgm:cxn modelId="{F8C5211E-1345-4818-89B3-568FEB8923BE}" type="presOf" srcId="{ED342CBC-B60D-4C3F-9CDC-CE2DBF48EDAE}" destId="{D9EB1635-3E48-4D7F-A187-3E1361CDC92E}" srcOrd="0" destOrd="0" presId="urn:microsoft.com/office/officeart/2005/8/layout/default"/>
    <dgm:cxn modelId="{5D97140D-7D84-4D47-A5F8-D18D0652ABDE}" srcId="{F71E543A-EA84-4E57-92CC-79F98B9AAE67}" destId="{ED342CBC-B60D-4C3F-9CDC-CE2DBF48EDAE}" srcOrd="1" destOrd="0" parTransId="{C1C5B224-2C4B-49FF-9BDF-0C7F06F9297A}" sibTransId="{73BF5719-9F49-4C46-A131-B7F0BB367D1F}"/>
    <dgm:cxn modelId="{9FE57030-4E77-4A8B-8AAE-F3539BC62CBF}" srcId="{F71E543A-EA84-4E57-92CC-79F98B9AAE67}" destId="{AB8508FB-2981-4E49-852C-860169B1FEF8}" srcOrd="4" destOrd="0" parTransId="{B77E66BE-2C68-4723-ABBC-3CABF02717A2}" sibTransId="{1E742ACB-63CE-4B6C-BCDD-C152D71648A2}"/>
    <dgm:cxn modelId="{DB5A25D4-441E-4F42-967B-59A2ADC4E54D}" type="presOf" srcId="{AB8508FB-2981-4E49-852C-860169B1FEF8}" destId="{58AAC287-12D4-46A9-9F68-84E3310E1440}" srcOrd="0" destOrd="0" presId="urn:microsoft.com/office/officeart/2005/8/layout/default"/>
    <dgm:cxn modelId="{599FD2F4-82B3-4B79-AB05-B3531B98DFD1}" srcId="{F71E543A-EA84-4E57-92CC-79F98B9AAE67}" destId="{01534C8D-D0A3-412D-B598-CDA6F251E6BF}" srcOrd="0" destOrd="0" parTransId="{8C67EF61-4383-4330-816F-9ED2DD88812C}" sibTransId="{0F1E7616-1A20-4FD5-822A-FC8974A02A06}"/>
    <dgm:cxn modelId="{C346EAEE-0AB5-49BF-B551-90099D722819}" type="presOf" srcId="{62098BDC-550E-4530-BF92-E7AF4E548892}" destId="{E5458EF5-319B-46A1-AAC0-BF7C45E0BFAF}" srcOrd="0" destOrd="0" presId="urn:microsoft.com/office/officeart/2005/8/layout/default"/>
    <dgm:cxn modelId="{8410D5FF-52AC-454F-B2DC-51BC1A86926E}" srcId="{F71E543A-EA84-4E57-92CC-79F98B9AAE67}" destId="{62098BDC-550E-4530-BF92-E7AF4E548892}" srcOrd="2" destOrd="0" parTransId="{43552CE5-BEF5-458B-95C4-1D38C5649DBC}" sibTransId="{0A62CD91-5424-408C-B8D3-483404120D02}"/>
    <dgm:cxn modelId="{9C08402B-1419-4D3A-9C3C-247C8A91AF14}" srcId="{F71E543A-EA84-4E57-92CC-79F98B9AAE67}" destId="{8BC5F347-1B64-4D72-A48D-9278F9AE8C25}" srcOrd="3" destOrd="0" parTransId="{9E22240C-43DA-47F0-8494-6D0D369F39A1}" sibTransId="{B7C35C1B-88AA-4CDA-9AE1-F44773757652}"/>
    <dgm:cxn modelId="{96F17A77-27CD-43CE-8336-25DCDA3D580D}" type="presParOf" srcId="{68B73157-D802-4CBD-B81B-E372CA62B276}" destId="{E4F99EF1-02C2-47C0-B2C5-4E4BB1B3FEDF}" srcOrd="0" destOrd="0" presId="urn:microsoft.com/office/officeart/2005/8/layout/default"/>
    <dgm:cxn modelId="{46CC2146-98BD-4946-97E8-2373815F1F3B}" type="presParOf" srcId="{68B73157-D802-4CBD-B81B-E372CA62B276}" destId="{EB2ADD70-D3F6-4BC5-863E-95793E844492}" srcOrd="1" destOrd="0" presId="urn:microsoft.com/office/officeart/2005/8/layout/default"/>
    <dgm:cxn modelId="{CD12CBAA-BBBD-4E1E-9522-614FF3E5F144}" type="presParOf" srcId="{68B73157-D802-4CBD-B81B-E372CA62B276}" destId="{D9EB1635-3E48-4D7F-A187-3E1361CDC92E}" srcOrd="2" destOrd="0" presId="urn:microsoft.com/office/officeart/2005/8/layout/default"/>
    <dgm:cxn modelId="{7532A215-E52B-47D9-9504-DC405302732D}" type="presParOf" srcId="{68B73157-D802-4CBD-B81B-E372CA62B276}" destId="{319FB7B2-D718-4E33-AD29-ADE0C6E8134C}" srcOrd="3" destOrd="0" presId="urn:microsoft.com/office/officeart/2005/8/layout/default"/>
    <dgm:cxn modelId="{39634A70-4DDA-4E80-9F9D-B5D6B07CB24C}" type="presParOf" srcId="{68B73157-D802-4CBD-B81B-E372CA62B276}" destId="{E5458EF5-319B-46A1-AAC0-BF7C45E0BFAF}" srcOrd="4" destOrd="0" presId="urn:microsoft.com/office/officeart/2005/8/layout/default"/>
    <dgm:cxn modelId="{1579FE12-D666-4477-866C-E565E6FFB95F}" type="presParOf" srcId="{68B73157-D802-4CBD-B81B-E372CA62B276}" destId="{C7E9E44C-8153-4B32-84EA-E8D96FFD3CBF}" srcOrd="5" destOrd="0" presId="urn:microsoft.com/office/officeart/2005/8/layout/default"/>
    <dgm:cxn modelId="{9AF8AB7D-511B-45EE-B578-FBB6929C3ABF}" type="presParOf" srcId="{68B73157-D802-4CBD-B81B-E372CA62B276}" destId="{8CA35BF4-D258-42F1-8455-DD2C12F001F6}" srcOrd="6" destOrd="0" presId="urn:microsoft.com/office/officeart/2005/8/layout/default"/>
    <dgm:cxn modelId="{0B3FA83B-7549-45BC-82AB-2DDFCA0CF02A}" type="presParOf" srcId="{68B73157-D802-4CBD-B81B-E372CA62B276}" destId="{6893D448-B4C3-48FD-9D6C-4EC303E25962}" srcOrd="7" destOrd="0" presId="urn:microsoft.com/office/officeart/2005/8/layout/default"/>
    <dgm:cxn modelId="{BC2965F7-DE4D-40B7-A0E5-7D64A147686D}" type="presParOf" srcId="{68B73157-D802-4CBD-B81B-E372CA62B276}" destId="{58AAC287-12D4-46A9-9F68-84E3310E1440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AD110EA-1AA6-4F7B-A7AE-C16C64107566}" type="doc">
      <dgm:prSet loTypeId="urn:microsoft.com/office/officeart/2005/8/layout/hierarchy3" loCatId="hierarchy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65AE7053-2845-432E-9982-0B56885CFAB9}">
      <dgm:prSet/>
      <dgm:spPr/>
      <dgm:t>
        <a:bodyPr/>
        <a:lstStyle/>
        <a:p>
          <a:r>
            <a:rPr lang="en-US" dirty="0"/>
            <a:t>Please inform staff of any changes to your child's medical needs </a:t>
          </a:r>
        </a:p>
      </dgm:t>
    </dgm:pt>
    <dgm:pt modelId="{B2425D79-EFB8-4DEA-9137-1DA15C34F664}" type="parTrans" cxnId="{3279D0A6-A600-48DC-BDBC-25B053C811E3}">
      <dgm:prSet/>
      <dgm:spPr/>
      <dgm:t>
        <a:bodyPr/>
        <a:lstStyle/>
        <a:p>
          <a:endParaRPr lang="en-US"/>
        </a:p>
      </dgm:t>
    </dgm:pt>
    <dgm:pt modelId="{2840157E-9A14-41B6-B38C-8EDC90379C5B}" type="sibTrans" cxnId="{3279D0A6-A600-48DC-BDBC-25B053C811E3}">
      <dgm:prSet/>
      <dgm:spPr/>
      <dgm:t>
        <a:bodyPr/>
        <a:lstStyle/>
        <a:p>
          <a:endParaRPr lang="en-US"/>
        </a:p>
      </dgm:t>
    </dgm:pt>
    <dgm:pt modelId="{75232347-5B18-4B9C-8110-EE70198185D4}">
      <dgm:prSet/>
      <dgm:spPr/>
      <dgm:t>
        <a:bodyPr/>
        <a:lstStyle/>
        <a:p>
          <a:r>
            <a:rPr lang="en-US" dirty="0" smtClean="0"/>
            <a:t>Inform of us of any  </a:t>
          </a:r>
          <a:r>
            <a:rPr lang="en-US" dirty="0"/>
            <a:t>dietary needs</a:t>
          </a:r>
        </a:p>
      </dgm:t>
    </dgm:pt>
    <dgm:pt modelId="{EE2361CA-9952-4EF7-8A69-C3C64704E2E8}" type="parTrans" cxnId="{40898612-4610-402E-98FD-5835C37F6B00}">
      <dgm:prSet/>
      <dgm:spPr/>
      <dgm:t>
        <a:bodyPr/>
        <a:lstStyle/>
        <a:p>
          <a:endParaRPr lang="en-US"/>
        </a:p>
      </dgm:t>
    </dgm:pt>
    <dgm:pt modelId="{7D0879B1-D4DC-40B5-B9E6-DF5BA69BC13A}" type="sibTrans" cxnId="{40898612-4610-402E-98FD-5835C37F6B00}">
      <dgm:prSet/>
      <dgm:spPr/>
      <dgm:t>
        <a:bodyPr/>
        <a:lstStyle/>
        <a:p>
          <a:endParaRPr lang="en-US"/>
        </a:p>
      </dgm:t>
    </dgm:pt>
    <dgm:pt modelId="{82A71E5C-5003-46E7-9A26-18795B895526}" type="pres">
      <dgm:prSet presAssocID="{9AD110EA-1AA6-4F7B-A7AE-C16C64107566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0E65CB69-75A2-4911-96B7-AC7153FE6798}" type="pres">
      <dgm:prSet presAssocID="{65AE7053-2845-432E-9982-0B56885CFAB9}" presName="root" presStyleCnt="0"/>
      <dgm:spPr/>
    </dgm:pt>
    <dgm:pt modelId="{98E6CC24-65AC-4181-BBAD-70CB68F496AF}" type="pres">
      <dgm:prSet presAssocID="{65AE7053-2845-432E-9982-0B56885CFAB9}" presName="rootComposite" presStyleCnt="0"/>
      <dgm:spPr/>
    </dgm:pt>
    <dgm:pt modelId="{7CF79A7C-12AD-4992-A24C-74834E0EF590}" type="pres">
      <dgm:prSet presAssocID="{65AE7053-2845-432E-9982-0B56885CFAB9}" presName="rootText" presStyleLbl="node1" presStyleIdx="0" presStyleCnt="2"/>
      <dgm:spPr/>
      <dgm:t>
        <a:bodyPr/>
        <a:lstStyle/>
        <a:p>
          <a:endParaRPr lang="en-US"/>
        </a:p>
      </dgm:t>
    </dgm:pt>
    <dgm:pt modelId="{9CB160A7-307B-4EBE-BDE6-1F6A4AFA3A23}" type="pres">
      <dgm:prSet presAssocID="{65AE7053-2845-432E-9982-0B56885CFAB9}" presName="rootConnector" presStyleLbl="node1" presStyleIdx="0" presStyleCnt="2"/>
      <dgm:spPr/>
      <dgm:t>
        <a:bodyPr/>
        <a:lstStyle/>
        <a:p>
          <a:endParaRPr lang="en-US"/>
        </a:p>
      </dgm:t>
    </dgm:pt>
    <dgm:pt modelId="{AAFEB8B6-8E71-4FEE-871B-BDB80EEA8EA9}" type="pres">
      <dgm:prSet presAssocID="{65AE7053-2845-432E-9982-0B56885CFAB9}" presName="childShape" presStyleCnt="0"/>
      <dgm:spPr/>
    </dgm:pt>
    <dgm:pt modelId="{8C80197F-0FDB-45F9-BFF5-675175BE0FC5}" type="pres">
      <dgm:prSet presAssocID="{75232347-5B18-4B9C-8110-EE70198185D4}" presName="root" presStyleCnt="0"/>
      <dgm:spPr/>
    </dgm:pt>
    <dgm:pt modelId="{B58C5F04-73D5-4B67-BEFB-578D80A69B62}" type="pres">
      <dgm:prSet presAssocID="{75232347-5B18-4B9C-8110-EE70198185D4}" presName="rootComposite" presStyleCnt="0"/>
      <dgm:spPr/>
    </dgm:pt>
    <dgm:pt modelId="{0DC12091-68FD-4D10-B9FE-C4CD248947D0}" type="pres">
      <dgm:prSet presAssocID="{75232347-5B18-4B9C-8110-EE70198185D4}" presName="rootText" presStyleLbl="node1" presStyleIdx="1" presStyleCnt="2"/>
      <dgm:spPr/>
      <dgm:t>
        <a:bodyPr/>
        <a:lstStyle/>
        <a:p>
          <a:endParaRPr lang="en-US"/>
        </a:p>
      </dgm:t>
    </dgm:pt>
    <dgm:pt modelId="{5EFEB29F-7695-4750-B8B7-D6F03C634A82}" type="pres">
      <dgm:prSet presAssocID="{75232347-5B18-4B9C-8110-EE70198185D4}" presName="rootConnector" presStyleLbl="node1" presStyleIdx="1" presStyleCnt="2"/>
      <dgm:spPr/>
      <dgm:t>
        <a:bodyPr/>
        <a:lstStyle/>
        <a:p>
          <a:endParaRPr lang="en-US"/>
        </a:p>
      </dgm:t>
    </dgm:pt>
    <dgm:pt modelId="{C7378FF1-C0CD-4706-A11D-435BC8280006}" type="pres">
      <dgm:prSet presAssocID="{75232347-5B18-4B9C-8110-EE70198185D4}" presName="childShape" presStyleCnt="0"/>
      <dgm:spPr/>
    </dgm:pt>
  </dgm:ptLst>
  <dgm:cxnLst>
    <dgm:cxn modelId="{0F302BAA-73E8-460E-9EE4-89E8AFE03F2D}" type="presOf" srcId="{75232347-5B18-4B9C-8110-EE70198185D4}" destId="{5EFEB29F-7695-4750-B8B7-D6F03C634A82}" srcOrd="1" destOrd="0" presId="urn:microsoft.com/office/officeart/2005/8/layout/hierarchy3"/>
    <dgm:cxn modelId="{24F78F98-F421-4BF1-8106-70E785CD5CB4}" type="presOf" srcId="{65AE7053-2845-432E-9982-0B56885CFAB9}" destId="{7CF79A7C-12AD-4992-A24C-74834E0EF590}" srcOrd="0" destOrd="0" presId="urn:microsoft.com/office/officeart/2005/8/layout/hierarchy3"/>
    <dgm:cxn modelId="{0CBCFFD2-104B-4DD9-B622-0079D2D1D701}" type="presOf" srcId="{65AE7053-2845-432E-9982-0B56885CFAB9}" destId="{9CB160A7-307B-4EBE-BDE6-1F6A4AFA3A23}" srcOrd="1" destOrd="0" presId="urn:microsoft.com/office/officeart/2005/8/layout/hierarchy3"/>
    <dgm:cxn modelId="{3279D0A6-A600-48DC-BDBC-25B053C811E3}" srcId="{9AD110EA-1AA6-4F7B-A7AE-C16C64107566}" destId="{65AE7053-2845-432E-9982-0B56885CFAB9}" srcOrd="0" destOrd="0" parTransId="{B2425D79-EFB8-4DEA-9137-1DA15C34F664}" sibTransId="{2840157E-9A14-41B6-B38C-8EDC90379C5B}"/>
    <dgm:cxn modelId="{DFEAEF7F-C79A-4A8F-B373-57514FE1E6A8}" type="presOf" srcId="{75232347-5B18-4B9C-8110-EE70198185D4}" destId="{0DC12091-68FD-4D10-B9FE-C4CD248947D0}" srcOrd="0" destOrd="0" presId="urn:microsoft.com/office/officeart/2005/8/layout/hierarchy3"/>
    <dgm:cxn modelId="{40898612-4610-402E-98FD-5835C37F6B00}" srcId="{9AD110EA-1AA6-4F7B-A7AE-C16C64107566}" destId="{75232347-5B18-4B9C-8110-EE70198185D4}" srcOrd="1" destOrd="0" parTransId="{EE2361CA-9952-4EF7-8A69-C3C64704E2E8}" sibTransId="{7D0879B1-D4DC-40B5-B9E6-DF5BA69BC13A}"/>
    <dgm:cxn modelId="{6ED7095D-4E5C-4A73-A3B7-D771B67CFAAF}" type="presOf" srcId="{9AD110EA-1AA6-4F7B-A7AE-C16C64107566}" destId="{82A71E5C-5003-46E7-9A26-18795B895526}" srcOrd="0" destOrd="0" presId="urn:microsoft.com/office/officeart/2005/8/layout/hierarchy3"/>
    <dgm:cxn modelId="{7DCFF475-FEEA-4D72-895A-6C273DF2D2B5}" type="presParOf" srcId="{82A71E5C-5003-46E7-9A26-18795B895526}" destId="{0E65CB69-75A2-4911-96B7-AC7153FE6798}" srcOrd="0" destOrd="0" presId="urn:microsoft.com/office/officeart/2005/8/layout/hierarchy3"/>
    <dgm:cxn modelId="{F06EAE02-4336-470F-916B-AA71AC1604FA}" type="presParOf" srcId="{0E65CB69-75A2-4911-96B7-AC7153FE6798}" destId="{98E6CC24-65AC-4181-BBAD-70CB68F496AF}" srcOrd="0" destOrd="0" presId="urn:microsoft.com/office/officeart/2005/8/layout/hierarchy3"/>
    <dgm:cxn modelId="{C0C44FEE-6E9F-499A-B8B8-301418FA8DE9}" type="presParOf" srcId="{98E6CC24-65AC-4181-BBAD-70CB68F496AF}" destId="{7CF79A7C-12AD-4992-A24C-74834E0EF590}" srcOrd="0" destOrd="0" presId="urn:microsoft.com/office/officeart/2005/8/layout/hierarchy3"/>
    <dgm:cxn modelId="{E0118B76-E405-4042-8A77-2D283A0E498B}" type="presParOf" srcId="{98E6CC24-65AC-4181-BBAD-70CB68F496AF}" destId="{9CB160A7-307B-4EBE-BDE6-1F6A4AFA3A23}" srcOrd="1" destOrd="0" presId="urn:microsoft.com/office/officeart/2005/8/layout/hierarchy3"/>
    <dgm:cxn modelId="{D70E24CE-23B6-4270-A518-0940E096FA7C}" type="presParOf" srcId="{0E65CB69-75A2-4911-96B7-AC7153FE6798}" destId="{AAFEB8B6-8E71-4FEE-871B-BDB80EEA8EA9}" srcOrd="1" destOrd="0" presId="urn:microsoft.com/office/officeart/2005/8/layout/hierarchy3"/>
    <dgm:cxn modelId="{CA47C616-096A-4FFE-A8CD-1E70801911E0}" type="presParOf" srcId="{82A71E5C-5003-46E7-9A26-18795B895526}" destId="{8C80197F-0FDB-45F9-BFF5-675175BE0FC5}" srcOrd="1" destOrd="0" presId="urn:microsoft.com/office/officeart/2005/8/layout/hierarchy3"/>
    <dgm:cxn modelId="{645FB22F-4013-4AA9-BEB5-C36757A28D24}" type="presParOf" srcId="{8C80197F-0FDB-45F9-BFF5-675175BE0FC5}" destId="{B58C5F04-73D5-4B67-BEFB-578D80A69B62}" srcOrd="0" destOrd="0" presId="urn:microsoft.com/office/officeart/2005/8/layout/hierarchy3"/>
    <dgm:cxn modelId="{68511EAB-9F29-449A-ADF7-35F3BC50152C}" type="presParOf" srcId="{B58C5F04-73D5-4B67-BEFB-578D80A69B62}" destId="{0DC12091-68FD-4D10-B9FE-C4CD248947D0}" srcOrd="0" destOrd="0" presId="urn:microsoft.com/office/officeart/2005/8/layout/hierarchy3"/>
    <dgm:cxn modelId="{9D9819BC-DE10-4551-9DC3-72A3D589D6B0}" type="presParOf" srcId="{B58C5F04-73D5-4B67-BEFB-578D80A69B62}" destId="{5EFEB29F-7695-4750-B8B7-D6F03C634A82}" srcOrd="1" destOrd="0" presId="urn:microsoft.com/office/officeart/2005/8/layout/hierarchy3"/>
    <dgm:cxn modelId="{B0AC6068-2D37-4A5B-AF82-DF638ACCCE0D}" type="presParOf" srcId="{8C80197F-0FDB-45F9-BFF5-675175BE0FC5}" destId="{C7378FF1-C0CD-4706-A11D-435BC8280006}" srcOrd="1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06C9C7B-1731-469C-8275-FD105A936E0F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7C51ABB9-4597-4827-8F10-D91ADA33F55A}">
      <dgm:prSet/>
      <dgm:spPr/>
      <dgm:t>
        <a:bodyPr/>
        <a:lstStyle/>
        <a:p>
          <a:r>
            <a:rPr lang="en-US" dirty="0"/>
            <a:t>Medication can be administered in school</a:t>
          </a:r>
        </a:p>
      </dgm:t>
    </dgm:pt>
    <dgm:pt modelId="{6BD74E06-5266-4FDA-A4E1-7583715A8C06}" type="parTrans" cxnId="{D63297A6-B791-428C-BA3D-AD36E4F3D203}">
      <dgm:prSet/>
      <dgm:spPr/>
      <dgm:t>
        <a:bodyPr/>
        <a:lstStyle/>
        <a:p>
          <a:endParaRPr lang="en-US"/>
        </a:p>
      </dgm:t>
    </dgm:pt>
    <dgm:pt modelId="{F458C5DC-4F8B-4D98-A5EA-53698D3B3FD5}" type="sibTrans" cxnId="{D63297A6-B791-428C-BA3D-AD36E4F3D203}">
      <dgm:prSet/>
      <dgm:spPr/>
      <dgm:t>
        <a:bodyPr/>
        <a:lstStyle/>
        <a:p>
          <a:endParaRPr lang="en-US"/>
        </a:p>
      </dgm:t>
    </dgm:pt>
    <dgm:pt modelId="{60DBF1DE-AF60-4517-8967-374F1597437F}">
      <dgm:prSet/>
      <dgm:spPr/>
      <dgm:t>
        <a:bodyPr/>
        <a:lstStyle/>
        <a:p>
          <a:r>
            <a:rPr lang="en-US" dirty="0"/>
            <a:t>Medication must be prescribed and in the original container with a spoon/springe</a:t>
          </a:r>
        </a:p>
      </dgm:t>
    </dgm:pt>
    <dgm:pt modelId="{078CE6B2-B007-4F90-8649-0B8A13F04F63}" type="parTrans" cxnId="{7F5240B3-3895-48F2-9BC1-6DECF1F0817E}">
      <dgm:prSet/>
      <dgm:spPr/>
      <dgm:t>
        <a:bodyPr/>
        <a:lstStyle/>
        <a:p>
          <a:endParaRPr lang="en-US"/>
        </a:p>
      </dgm:t>
    </dgm:pt>
    <dgm:pt modelId="{CD7F64A8-D3F1-49DA-9BDF-BEBACF9FD1F6}" type="sibTrans" cxnId="{7F5240B3-3895-48F2-9BC1-6DECF1F0817E}">
      <dgm:prSet/>
      <dgm:spPr/>
      <dgm:t>
        <a:bodyPr/>
        <a:lstStyle/>
        <a:p>
          <a:endParaRPr lang="en-US"/>
        </a:p>
      </dgm:t>
    </dgm:pt>
    <dgm:pt modelId="{46527B00-017F-4915-A789-2E13178EA466}">
      <dgm:prSet/>
      <dgm:spPr/>
      <dgm:t>
        <a:bodyPr/>
        <a:lstStyle/>
        <a:p>
          <a:pPr rtl="0"/>
          <a:r>
            <a:rPr lang="en-US" dirty="0"/>
            <a:t>If doses </a:t>
          </a:r>
          <a:r>
            <a:rPr lang="en-US" dirty="0">
              <a:latin typeface="Aptos Display" panose="020F0302020204030204"/>
            </a:rPr>
            <a:t>allow, medication</a:t>
          </a:r>
          <a:r>
            <a:rPr lang="en-US" dirty="0"/>
            <a:t> may not need to be administered at school</a:t>
          </a:r>
        </a:p>
      </dgm:t>
    </dgm:pt>
    <dgm:pt modelId="{1D65CFD0-DC65-4B4B-AE70-7EBC13B89D95}" type="parTrans" cxnId="{F75EEFCF-CC0F-4FBA-B8BF-D3273830B617}">
      <dgm:prSet/>
      <dgm:spPr/>
      <dgm:t>
        <a:bodyPr/>
        <a:lstStyle/>
        <a:p>
          <a:endParaRPr lang="en-US"/>
        </a:p>
      </dgm:t>
    </dgm:pt>
    <dgm:pt modelId="{1D35257B-70FF-4C8D-9939-2A2A27E3E36C}" type="sibTrans" cxnId="{F75EEFCF-CC0F-4FBA-B8BF-D3273830B617}">
      <dgm:prSet/>
      <dgm:spPr/>
      <dgm:t>
        <a:bodyPr/>
        <a:lstStyle/>
        <a:p>
          <a:endParaRPr lang="en-US"/>
        </a:p>
      </dgm:t>
    </dgm:pt>
    <dgm:pt modelId="{5D99516E-0EAF-411C-8966-A8830A649BBB}" type="pres">
      <dgm:prSet presAssocID="{B06C9C7B-1731-469C-8275-FD105A936E0F}" presName="root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B64CA8F-8559-44F9-B28C-592A42184AA8}" type="pres">
      <dgm:prSet presAssocID="{7C51ABB9-4597-4827-8F10-D91ADA33F55A}" presName="compNode" presStyleCnt="0"/>
      <dgm:spPr/>
    </dgm:pt>
    <dgm:pt modelId="{42B57C75-C229-4BF3-AA9A-883AF84EDB66}" type="pres">
      <dgm:prSet presAssocID="{7C51ABB9-4597-4827-8F10-D91ADA33F55A}" presName="bgRect" presStyleLbl="bgShp" presStyleIdx="0" presStyleCnt="3"/>
      <dgm:spPr/>
    </dgm:pt>
    <dgm:pt modelId="{14859459-BAF6-41EE-BF34-169A6CA1BD86}" type="pres">
      <dgm:prSet presAssocID="{7C51ABB9-4597-4827-8F10-D91ADA33F55A}" presName="iconRect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en-US"/>
        </a:p>
      </dgm:t>
      <dgm:extLst>
        <a:ext uri="{E40237B7-FDA0-4F09-8148-C483321AD2D9}">
          <dgm14:cNvPr xmlns:dgm14="http://schemas.microsoft.com/office/drawing/2010/diagram" id="0" name="" descr="Medicine"/>
        </a:ext>
      </dgm:extLst>
    </dgm:pt>
    <dgm:pt modelId="{981BFC8A-965A-41B0-923E-5E7F7F7CD0AC}" type="pres">
      <dgm:prSet presAssocID="{7C51ABB9-4597-4827-8F10-D91ADA33F55A}" presName="spaceRect" presStyleCnt="0"/>
      <dgm:spPr/>
    </dgm:pt>
    <dgm:pt modelId="{233BE0E2-57FE-4DB8-95CE-E44D0DA4E86E}" type="pres">
      <dgm:prSet presAssocID="{7C51ABB9-4597-4827-8F10-D91ADA33F55A}" presName="parTx" presStyleLbl="revTx" presStyleIdx="0" presStyleCnt="3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0ED888EB-8A84-4E58-9A1A-3953DA7A8F1B}" type="pres">
      <dgm:prSet presAssocID="{F458C5DC-4F8B-4D98-A5EA-53698D3B3FD5}" presName="sibTrans" presStyleCnt="0"/>
      <dgm:spPr/>
    </dgm:pt>
    <dgm:pt modelId="{F7183572-3C90-4300-A98C-7985E6431667}" type="pres">
      <dgm:prSet presAssocID="{60DBF1DE-AF60-4517-8967-374F1597437F}" presName="compNode" presStyleCnt="0"/>
      <dgm:spPr/>
    </dgm:pt>
    <dgm:pt modelId="{14A89B74-8377-4A98-BBC8-F65F830889D8}" type="pres">
      <dgm:prSet presAssocID="{60DBF1DE-AF60-4517-8967-374F1597437F}" presName="bgRect" presStyleLbl="bgShp" presStyleIdx="1" presStyleCnt="3"/>
      <dgm:spPr>
        <a:blipFill rotWithShape="0">
          <a:blip xmlns:r="http://schemas.openxmlformats.org/officeDocument/2006/relationships" r:embed="rId3"/>
          <a:stretch>
            <a:fillRect/>
          </a:stretch>
        </a:blipFill>
      </dgm:spPr>
      <dgm:t>
        <a:bodyPr/>
        <a:lstStyle/>
        <a:p>
          <a:endParaRPr lang="en-US"/>
        </a:p>
      </dgm:t>
    </dgm:pt>
    <dgm:pt modelId="{31DD3F0F-C6D8-44C3-B3BC-8BC5BDB53ABA}" type="pres">
      <dgm:prSet presAssocID="{60DBF1DE-AF60-4517-8967-374F1597437F}" presName="iconRect" presStyleLbl="node1" presStyleIdx="1" presStyleCnt="3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en-US"/>
        </a:p>
      </dgm:t>
      <dgm:extLst>
        <a:ext uri="{E40237B7-FDA0-4F09-8148-C483321AD2D9}">
          <dgm14:cNvPr xmlns:dgm14="http://schemas.microsoft.com/office/drawing/2010/diagram" id="0" name="" descr="Spoon"/>
        </a:ext>
      </dgm:extLst>
    </dgm:pt>
    <dgm:pt modelId="{8100CEDA-C655-4002-8FF6-7AAF75408DBA}" type="pres">
      <dgm:prSet presAssocID="{60DBF1DE-AF60-4517-8967-374F1597437F}" presName="spaceRect" presStyleCnt="0"/>
      <dgm:spPr/>
    </dgm:pt>
    <dgm:pt modelId="{836B5693-157C-4637-BB38-D64D89F34E34}" type="pres">
      <dgm:prSet presAssocID="{60DBF1DE-AF60-4517-8967-374F1597437F}" presName="parTx" presStyleLbl="revTx" presStyleIdx="1" presStyleCnt="3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  <dgm:pt modelId="{A71657F4-DE27-4DA3-B012-02048D03F1BC}" type="pres">
      <dgm:prSet presAssocID="{CD7F64A8-D3F1-49DA-9BDF-BEBACF9FD1F6}" presName="sibTrans" presStyleCnt="0"/>
      <dgm:spPr/>
    </dgm:pt>
    <dgm:pt modelId="{A22128AA-4214-47DC-A563-EF1B15B8E061}" type="pres">
      <dgm:prSet presAssocID="{46527B00-017F-4915-A789-2E13178EA466}" presName="compNode" presStyleCnt="0"/>
      <dgm:spPr/>
    </dgm:pt>
    <dgm:pt modelId="{C554525B-4411-4B79-9FA4-290C6AD41223}" type="pres">
      <dgm:prSet presAssocID="{46527B00-017F-4915-A789-2E13178EA466}" presName="bgRect" presStyleLbl="bgShp" presStyleIdx="2" presStyleCnt="3"/>
      <dgm:spPr>
        <a:solidFill>
          <a:srgbClr val="FF3300"/>
        </a:solidFill>
      </dgm:spPr>
      <dgm:t>
        <a:bodyPr/>
        <a:lstStyle/>
        <a:p>
          <a:endParaRPr lang="en-US"/>
        </a:p>
      </dgm:t>
    </dgm:pt>
    <dgm:pt modelId="{69610355-8E9F-4F46-8DE2-01FD0B912FD5}" type="pres">
      <dgm:prSet presAssocID="{46527B00-017F-4915-A789-2E13178EA466}" presName="iconRect" presStyleLbl="node1" presStyleIdx="2" presStyleCnt="3"/>
      <dgm:spPr>
        <a:blipFill>
          <a:blip xmlns:r="http://schemas.openxmlformats.org/officeDocument/2006/relationships"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a:blipFill>
        <a:ln>
          <a:noFill/>
        </a:ln>
      </dgm:spPr>
      <dgm:t>
        <a:bodyPr/>
        <a:lstStyle/>
        <a:p>
          <a:endParaRPr lang="en-US"/>
        </a:p>
      </dgm:t>
      <dgm:extLst>
        <a:ext uri="{E40237B7-FDA0-4F09-8148-C483321AD2D9}">
          <dgm14:cNvPr xmlns:dgm14="http://schemas.microsoft.com/office/drawing/2010/diagram" id="0" name="" descr="Needle"/>
        </a:ext>
      </dgm:extLst>
    </dgm:pt>
    <dgm:pt modelId="{95039C76-F150-45FB-82BF-E25F0218EDC5}" type="pres">
      <dgm:prSet presAssocID="{46527B00-017F-4915-A789-2E13178EA466}" presName="spaceRect" presStyleCnt="0"/>
      <dgm:spPr/>
    </dgm:pt>
    <dgm:pt modelId="{3B6EB09B-D81C-4705-8EBD-C964D0165655}" type="pres">
      <dgm:prSet presAssocID="{46527B00-017F-4915-A789-2E13178EA466}" presName="parTx" presStyleLbl="revTx" presStyleIdx="2" presStyleCnt="3">
        <dgm:presLayoutVars>
          <dgm:chMax val="0"/>
          <dgm:chPref val="0"/>
        </dgm:presLayoutVars>
      </dgm:prSet>
      <dgm:spPr/>
      <dgm:t>
        <a:bodyPr/>
        <a:lstStyle/>
        <a:p>
          <a:endParaRPr lang="en-US"/>
        </a:p>
      </dgm:t>
    </dgm:pt>
  </dgm:ptLst>
  <dgm:cxnLst>
    <dgm:cxn modelId="{DB621B51-80B5-4797-93F3-2B959B9DD36B}" type="presOf" srcId="{7C51ABB9-4597-4827-8F10-D91ADA33F55A}" destId="{233BE0E2-57FE-4DB8-95CE-E44D0DA4E86E}" srcOrd="0" destOrd="0" presId="urn:microsoft.com/office/officeart/2018/2/layout/IconVerticalSolidList"/>
    <dgm:cxn modelId="{7F5240B3-3895-48F2-9BC1-6DECF1F0817E}" srcId="{B06C9C7B-1731-469C-8275-FD105A936E0F}" destId="{60DBF1DE-AF60-4517-8967-374F1597437F}" srcOrd="1" destOrd="0" parTransId="{078CE6B2-B007-4F90-8649-0B8A13F04F63}" sibTransId="{CD7F64A8-D3F1-49DA-9BDF-BEBACF9FD1F6}"/>
    <dgm:cxn modelId="{8A8A9254-0C0C-4857-BD3A-601AE4A27DDA}" type="presOf" srcId="{B06C9C7B-1731-469C-8275-FD105A936E0F}" destId="{5D99516E-0EAF-411C-8966-A8830A649BBB}" srcOrd="0" destOrd="0" presId="urn:microsoft.com/office/officeart/2018/2/layout/IconVerticalSolidList"/>
    <dgm:cxn modelId="{F75EEFCF-CC0F-4FBA-B8BF-D3273830B617}" srcId="{B06C9C7B-1731-469C-8275-FD105A936E0F}" destId="{46527B00-017F-4915-A789-2E13178EA466}" srcOrd="2" destOrd="0" parTransId="{1D65CFD0-DC65-4B4B-AE70-7EBC13B89D95}" sibTransId="{1D35257B-70FF-4C8D-9939-2A2A27E3E36C}"/>
    <dgm:cxn modelId="{77CF1B75-66D1-4E73-9862-27CBC9E84B7C}" type="presOf" srcId="{60DBF1DE-AF60-4517-8967-374F1597437F}" destId="{836B5693-157C-4637-BB38-D64D89F34E34}" srcOrd="0" destOrd="0" presId="urn:microsoft.com/office/officeart/2018/2/layout/IconVerticalSolidList"/>
    <dgm:cxn modelId="{D63297A6-B791-428C-BA3D-AD36E4F3D203}" srcId="{B06C9C7B-1731-469C-8275-FD105A936E0F}" destId="{7C51ABB9-4597-4827-8F10-D91ADA33F55A}" srcOrd="0" destOrd="0" parTransId="{6BD74E06-5266-4FDA-A4E1-7583715A8C06}" sibTransId="{F458C5DC-4F8B-4D98-A5EA-53698D3B3FD5}"/>
    <dgm:cxn modelId="{DEF2B834-AC67-467D-9BD7-F65930985325}" type="presOf" srcId="{46527B00-017F-4915-A789-2E13178EA466}" destId="{3B6EB09B-D81C-4705-8EBD-C964D0165655}" srcOrd="0" destOrd="0" presId="urn:microsoft.com/office/officeart/2018/2/layout/IconVerticalSolidList"/>
    <dgm:cxn modelId="{10235BD8-B1F4-48C6-8620-E6B3E283611D}" type="presParOf" srcId="{5D99516E-0EAF-411C-8966-A8830A649BBB}" destId="{2B64CA8F-8559-44F9-B28C-592A42184AA8}" srcOrd="0" destOrd="0" presId="urn:microsoft.com/office/officeart/2018/2/layout/IconVerticalSolidList"/>
    <dgm:cxn modelId="{14157C18-A2C6-4C8F-824F-9D494C41ABBD}" type="presParOf" srcId="{2B64CA8F-8559-44F9-B28C-592A42184AA8}" destId="{42B57C75-C229-4BF3-AA9A-883AF84EDB66}" srcOrd="0" destOrd="0" presId="urn:microsoft.com/office/officeart/2018/2/layout/IconVerticalSolidList"/>
    <dgm:cxn modelId="{A75ACFAF-46A4-4687-AE4B-0EDDF19B311E}" type="presParOf" srcId="{2B64CA8F-8559-44F9-B28C-592A42184AA8}" destId="{14859459-BAF6-41EE-BF34-169A6CA1BD86}" srcOrd="1" destOrd="0" presId="urn:microsoft.com/office/officeart/2018/2/layout/IconVerticalSolidList"/>
    <dgm:cxn modelId="{341435E9-6971-48BA-BB33-7DDF86007E98}" type="presParOf" srcId="{2B64CA8F-8559-44F9-B28C-592A42184AA8}" destId="{981BFC8A-965A-41B0-923E-5E7F7F7CD0AC}" srcOrd="2" destOrd="0" presId="urn:microsoft.com/office/officeart/2018/2/layout/IconVerticalSolidList"/>
    <dgm:cxn modelId="{7D4EBEC1-D247-4CC0-9C89-6807D814632A}" type="presParOf" srcId="{2B64CA8F-8559-44F9-B28C-592A42184AA8}" destId="{233BE0E2-57FE-4DB8-95CE-E44D0DA4E86E}" srcOrd="3" destOrd="0" presId="urn:microsoft.com/office/officeart/2018/2/layout/IconVerticalSolidList"/>
    <dgm:cxn modelId="{AC253225-733F-4A5D-9914-7E877986430E}" type="presParOf" srcId="{5D99516E-0EAF-411C-8966-A8830A649BBB}" destId="{0ED888EB-8A84-4E58-9A1A-3953DA7A8F1B}" srcOrd="1" destOrd="0" presId="urn:microsoft.com/office/officeart/2018/2/layout/IconVerticalSolidList"/>
    <dgm:cxn modelId="{573EFD6C-91AF-4E52-8AB8-942478A638F0}" type="presParOf" srcId="{5D99516E-0EAF-411C-8966-A8830A649BBB}" destId="{F7183572-3C90-4300-A98C-7985E6431667}" srcOrd="2" destOrd="0" presId="urn:microsoft.com/office/officeart/2018/2/layout/IconVerticalSolidList"/>
    <dgm:cxn modelId="{BE7189A1-A6B4-47B3-A649-D8702B2B2F4F}" type="presParOf" srcId="{F7183572-3C90-4300-A98C-7985E6431667}" destId="{14A89B74-8377-4A98-BBC8-F65F830889D8}" srcOrd="0" destOrd="0" presId="urn:microsoft.com/office/officeart/2018/2/layout/IconVerticalSolidList"/>
    <dgm:cxn modelId="{F846917B-86D9-41CB-BBD3-F3900A0A70ED}" type="presParOf" srcId="{F7183572-3C90-4300-A98C-7985E6431667}" destId="{31DD3F0F-C6D8-44C3-B3BC-8BC5BDB53ABA}" srcOrd="1" destOrd="0" presId="urn:microsoft.com/office/officeart/2018/2/layout/IconVerticalSolidList"/>
    <dgm:cxn modelId="{F92C62D2-A443-4A86-A937-C3BE050A2B6C}" type="presParOf" srcId="{F7183572-3C90-4300-A98C-7985E6431667}" destId="{8100CEDA-C655-4002-8FF6-7AAF75408DBA}" srcOrd="2" destOrd="0" presId="urn:microsoft.com/office/officeart/2018/2/layout/IconVerticalSolidList"/>
    <dgm:cxn modelId="{8368B445-C4C6-4CE5-8A45-70FE9CE18CDC}" type="presParOf" srcId="{F7183572-3C90-4300-A98C-7985E6431667}" destId="{836B5693-157C-4637-BB38-D64D89F34E34}" srcOrd="3" destOrd="0" presId="urn:microsoft.com/office/officeart/2018/2/layout/IconVerticalSolidList"/>
    <dgm:cxn modelId="{0260079D-F93D-46B7-8D16-26A28F7573BA}" type="presParOf" srcId="{5D99516E-0EAF-411C-8966-A8830A649BBB}" destId="{A71657F4-DE27-4DA3-B012-02048D03F1BC}" srcOrd="3" destOrd="0" presId="urn:microsoft.com/office/officeart/2018/2/layout/IconVerticalSolidList"/>
    <dgm:cxn modelId="{9694E369-BCCC-4C3F-BC8B-24C3734927A6}" type="presParOf" srcId="{5D99516E-0EAF-411C-8966-A8830A649BBB}" destId="{A22128AA-4214-47DC-A563-EF1B15B8E061}" srcOrd="4" destOrd="0" presId="urn:microsoft.com/office/officeart/2018/2/layout/IconVerticalSolidList"/>
    <dgm:cxn modelId="{59534084-98EA-4D0B-BAD9-597138EA4631}" type="presParOf" srcId="{A22128AA-4214-47DC-A563-EF1B15B8E061}" destId="{C554525B-4411-4B79-9FA4-290C6AD41223}" srcOrd="0" destOrd="0" presId="urn:microsoft.com/office/officeart/2018/2/layout/IconVerticalSolidList"/>
    <dgm:cxn modelId="{BB8F08F7-0778-42CC-9CFB-EE70F9F48496}" type="presParOf" srcId="{A22128AA-4214-47DC-A563-EF1B15B8E061}" destId="{69610355-8E9F-4F46-8DE2-01FD0B912FD5}" srcOrd="1" destOrd="0" presId="urn:microsoft.com/office/officeart/2018/2/layout/IconVerticalSolidList"/>
    <dgm:cxn modelId="{6E136C9F-7397-490D-BD41-F34B3B7C31A3}" type="presParOf" srcId="{A22128AA-4214-47DC-A563-EF1B15B8E061}" destId="{95039C76-F150-45FB-82BF-E25F0218EDC5}" srcOrd="2" destOrd="0" presId="urn:microsoft.com/office/officeart/2018/2/layout/IconVerticalSolidList"/>
    <dgm:cxn modelId="{694CC90F-C3B6-4D2D-88E0-5CD3405C0F7E}" type="presParOf" srcId="{A22128AA-4214-47DC-A563-EF1B15B8E061}" destId="{3B6EB09B-D81C-4705-8EBD-C964D0165655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3229D4A-014D-4637-A5FF-F229BE0A8CBA}" type="doc">
      <dgm:prSet loTypeId="urn:microsoft.com/office/officeart/2016/7/layout/BasicLinearProcessNumbered" loCatId="process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A7792381-D99A-4DBE-8873-AB78B4708237}">
      <dgm:prSet/>
      <dgm:spPr/>
      <dgm:t>
        <a:bodyPr/>
        <a:lstStyle/>
        <a:p>
          <a:r>
            <a:rPr lang="en-US" dirty="0"/>
            <a:t>Before medication can be given to a pupil parents will need to sign a consent form</a:t>
          </a:r>
        </a:p>
      </dgm:t>
    </dgm:pt>
    <dgm:pt modelId="{2AEC3BB2-5473-43C2-8FDD-A6E08B3A2232}" type="parTrans" cxnId="{BA0CACB8-4553-4F87-9B30-940C4F76E879}">
      <dgm:prSet/>
      <dgm:spPr/>
      <dgm:t>
        <a:bodyPr/>
        <a:lstStyle/>
        <a:p>
          <a:endParaRPr lang="en-US"/>
        </a:p>
      </dgm:t>
    </dgm:pt>
    <dgm:pt modelId="{CD148FCE-D2F0-46FF-BF35-732B25D5C833}" type="sibTrans" cxnId="{BA0CACB8-4553-4F87-9B30-940C4F76E879}">
      <dgm:prSet phldrT="1" phldr="0"/>
      <dgm:spPr/>
      <dgm:t>
        <a:bodyPr/>
        <a:lstStyle/>
        <a:p>
          <a:r>
            <a:rPr lang="en-US"/>
            <a:t>1</a:t>
          </a:r>
        </a:p>
      </dgm:t>
    </dgm:pt>
    <dgm:pt modelId="{771E3C8C-87A6-4B04-82C1-A055204544CB}">
      <dgm:prSet/>
      <dgm:spPr/>
      <dgm:t>
        <a:bodyPr/>
        <a:lstStyle/>
        <a:p>
          <a:r>
            <a:rPr lang="en-US" dirty="0"/>
            <a:t>Medication  must be handed to the school office, NOT put in a child's bag due to health and safety reasons</a:t>
          </a:r>
        </a:p>
      </dgm:t>
    </dgm:pt>
    <dgm:pt modelId="{30D5404C-68D9-420B-8184-CF771D392FE4}" type="parTrans" cxnId="{A036F1E7-8ACC-4DA8-B1BA-59E03E422635}">
      <dgm:prSet/>
      <dgm:spPr/>
      <dgm:t>
        <a:bodyPr/>
        <a:lstStyle/>
        <a:p>
          <a:endParaRPr lang="en-US"/>
        </a:p>
      </dgm:t>
    </dgm:pt>
    <dgm:pt modelId="{8B2D3E8C-8711-4873-9BCD-9B70A56A1CCB}" type="sibTrans" cxnId="{A036F1E7-8ACC-4DA8-B1BA-59E03E422635}">
      <dgm:prSet phldrT="2" phldr="0"/>
      <dgm:spPr/>
      <dgm:t>
        <a:bodyPr/>
        <a:lstStyle/>
        <a:p>
          <a:r>
            <a:rPr lang="en-US"/>
            <a:t>2</a:t>
          </a:r>
        </a:p>
      </dgm:t>
    </dgm:pt>
    <dgm:pt modelId="{B8FAD5AF-CFA0-471C-89A2-12FFFCB23E59}">
      <dgm:prSet/>
      <dgm:spPr/>
      <dgm:t>
        <a:bodyPr/>
        <a:lstStyle/>
        <a:p>
          <a:r>
            <a:rPr lang="en-US" dirty="0"/>
            <a:t>Medication must be in-date and collected from the school office at the end of the day </a:t>
          </a:r>
          <a:r>
            <a:rPr lang="en-US" dirty="0" smtClean="0">
              <a:latin typeface="Aptos Display" panose="020F0302020204030204"/>
            </a:rPr>
            <a:t>(</a:t>
          </a:r>
          <a:r>
            <a:rPr lang="en-US" dirty="0"/>
            <a:t>if not required as part of </a:t>
          </a:r>
          <a:r>
            <a:rPr lang="en-US" dirty="0" smtClean="0"/>
            <a:t> </a:t>
          </a:r>
          <a:r>
            <a:rPr lang="en-US" dirty="0"/>
            <a:t>healthcare plan </a:t>
          </a:r>
          <a:r>
            <a:rPr lang="en-US" dirty="0">
              <a:latin typeface="Aptos Display" panose="020F0302020204030204"/>
            </a:rPr>
            <a:t>,</a:t>
          </a:r>
          <a:r>
            <a:rPr lang="en-US" dirty="0"/>
            <a:t>as some medication for </a:t>
          </a:r>
          <a:r>
            <a:rPr lang="en-US" dirty="0" smtClean="0"/>
            <a:t>pupils </a:t>
          </a:r>
          <a:r>
            <a:rPr lang="en-US" dirty="0"/>
            <a:t>is stored in school throughout the year</a:t>
          </a:r>
          <a:r>
            <a:rPr lang="en-US" dirty="0">
              <a:latin typeface="Aptos Display" panose="020F0302020204030204"/>
            </a:rPr>
            <a:t>)</a:t>
          </a:r>
          <a:endParaRPr lang="en-US" dirty="0"/>
        </a:p>
      </dgm:t>
    </dgm:pt>
    <dgm:pt modelId="{3455A675-E2F8-425B-A2A8-51D1EB8B379A}" type="parTrans" cxnId="{00F25DC8-9DD7-4B0D-B4E8-AEB970BAA965}">
      <dgm:prSet/>
      <dgm:spPr/>
      <dgm:t>
        <a:bodyPr/>
        <a:lstStyle/>
        <a:p>
          <a:endParaRPr lang="en-US"/>
        </a:p>
      </dgm:t>
    </dgm:pt>
    <dgm:pt modelId="{0C619D28-179B-4620-9138-8DA32BD821A0}" type="sibTrans" cxnId="{00F25DC8-9DD7-4B0D-B4E8-AEB970BAA965}">
      <dgm:prSet phldrT="3" phldr="0"/>
      <dgm:spPr/>
      <dgm:t>
        <a:bodyPr/>
        <a:lstStyle/>
        <a:p>
          <a:r>
            <a:rPr lang="en-US"/>
            <a:t>3</a:t>
          </a:r>
        </a:p>
      </dgm:t>
    </dgm:pt>
    <dgm:pt modelId="{787423D4-D8C4-4EE3-B1CE-EAD9B9E052B3}" type="pres">
      <dgm:prSet presAssocID="{23229D4A-014D-4637-A5FF-F229BE0A8CBA}" presName="Name0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C238EC1-9E7B-46F1-AB07-57B4D313C449}" type="pres">
      <dgm:prSet presAssocID="{A7792381-D99A-4DBE-8873-AB78B4708237}" presName="compositeNode" presStyleCnt="0">
        <dgm:presLayoutVars>
          <dgm:bulletEnabled val="1"/>
        </dgm:presLayoutVars>
      </dgm:prSet>
      <dgm:spPr/>
    </dgm:pt>
    <dgm:pt modelId="{4C52F833-FA29-4198-A8AA-E025699DF5D4}" type="pres">
      <dgm:prSet presAssocID="{A7792381-D99A-4DBE-8873-AB78B4708237}" presName="bgRect" presStyleLbl="bgAccFollowNode1" presStyleIdx="0" presStyleCnt="3"/>
      <dgm:spPr/>
      <dgm:t>
        <a:bodyPr/>
        <a:lstStyle/>
        <a:p>
          <a:endParaRPr lang="en-US"/>
        </a:p>
      </dgm:t>
    </dgm:pt>
    <dgm:pt modelId="{EE6DB2A6-AAC0-4672-9A1F-97E73D3D336D}" type="pres">
      <dgm:prSet presAssocID="{CD148FCE-D2F0-46FF-BF35-732B25D5C833}" presName="sibTransNodeCircle" presStyleLbl="alignNode1" presStyleIdx="0" presStyleCnt="6">
        <dgm:presLayoutVars>
          <dgm:chMax val="0"/>
          <dgm:bulletEnabled/>
        </dgm:presLayoutVars>
      </dgm:prSet>
      <dgm:spPr/>
      <dgm:t>
        <a:bodyPr/>
        <a:lstStyle/>
        <a:p>
          <a:endParaRPr lang="en-US"/>
        </a:p>
      </dgm:t>
    </dgm:pt>
    <dgm:pt modelId="{2F4368C6-5B64-4BAF-9041-1E31222692D8}" type="pres">
      <dgm:prSet presAssocID="{A7792381-D99A-4DBE-8873-AB78B4708237}" presName="bottomLine" presStyleLbl="alignNode1" presStyleIdx="1" presStyleCnt="6">
        <dgm:presLayoutVars/>
      </dgm:prSet>
      <dgm:spPr/>
    </dgm:pt>
    <dgm:pt modelId="{80E705C3-51F9-4165-8F45-0FBB993C172E}" type="pres">
      <dgm:prSet presAssocID="{A7792381-D99A-4DBE-8873-AB78B4708237}" presName="nodeText" presStyleLbl="b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5F57B36-FF49-41B7-82EA-8D7B2546A5C0}" type="pres">
      <dgm:prSet presAssocID="{CD148FCE-D2F0-46FF-BF35-732B25D5C833}" presName="sibTrans" presStyleCnt="0"/>
      <dgm:spPr/>
    </dgm:pt>
    <dgm:pt modelId="{BFF272AE-CA3E-4838-BE44-BBBC159F95A6}" type="pres">
      <dgm:prSet presAssocID="{771E3C8C-87A6-4B04-82C1-A055204544CB}" presName="compositeNode" presStyleCnt="0">
        <dgm:presLayoutVars>
          <dgm:bulletEnabled val="1"/>
        </dgm:presLayoutVars>
      </dgm:prSet>
      <dgm:spPr/>
    </dgm:pt>
    <dgm:pt modelId="{0606C8AE-8F04-4F64-AE99-2ADC7C1803E2}" type="pres">
      <dgm:prSet presAssocID="{771E3C8C-87A6-4B04-82C1-A055204544CB}" presName="bgRect" presStyleLbl="bgAccFollowNode1" presStyleIdx="1" presStyleCnt="3"/>
      <dgm:spPr/>
      <dgm:t>
        <a:bodyPr/>
        <a:lstStyle/>
        <a:p>
          <a:endParaRPr lang="en-US"/>
        </a:p>
      </dgm:t>
    </dgm:pt>
    <dgm:pt modelId="{845B1A8C-CB24-4294-98F0-FAF5D8277E84}" type="pres">
      <dgm:prSet presAssocID="{8B2D3E8C-8711-4873-9BCD-9B70A56A1CCB}" presName="sibTransNodeCircle" presStyleLbl="alignNode1" presStyleIdx="2" presStyleCnt="6">
        <dgm:presLayoutVars>
          <dgm:chMax val="0"/>
          <dgm:bulletEnabled/>
        </dgm:presLayoutVars>
      </dgm:prSet>
      <dgm:spPr/>
      <dgm:t>
        <a:bodyPr/>
        <a:lstStyle/>
        <a:p>
          <a:endParaRPr lang="en-US"/>
        </a:p>
      </dgm:t>
    </dgm:pt>
    <dgm:pt modelId="{9B8B3690-9495-42C7-B541-55D329ACECE4}" type="pres">
      <dgm:prSet presAssocID="{771E3C8C-87A6-4B04-82C1-A055204544CB}" presName="bottomLine" presStyleLbl="alignNode1" presStyleIdx="3" presStyleCnt="6">
        <dgm:presLayoutVars/>
      </dgm:prSet>
      <dgm:spPr/>
    </dgm:pt>
    <dgm:pt modelId="{B5FEE08C-93A8-4180-B1E5-456159D4673F}" type="pres">
      <dgm:prSet presAssocID="{771E3C8C-87A6-4B04-82C1-A055204544CB}" presName="nodeText" presStyleLbl="b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C738026-9D16-4B15-A243-2BD314062640}" type="pres">
      <dgm:prSet presAssocID="{8B2D3E8C-8711-4873-9BCD-9B70A56A1CCB}" presName="sibTrans" presStyleCnt="0"/>
      <dgm:spPr/>
    </dgm:pt>
    <dgm:pt modelId="{ADE49346-0E50-4FF7-92FF-AEC1172154B3}" type="pres">
      <dgm:prSet presAssocID="{B8FAD5AF-CFA0-471C-89A2-12FFFCB23E59}" presName="compositeNode" presStyleCnt="0">
        <dgm:presLayoutVars>
          <dgm:bulletEnabled val="1"/>
        </dgm:presLayoutVars>
      </dgm:prSet>
      <dgm:spPr/>
    </dgm:pt>
    <dgm:pt modelId="{44137B60-23BA-4EBD-A2A3-5BC477771586}" type="pres">
      <dgm:prSet presAssocID="{B8FAD5AF-CFA0-471C-89A2-12FFFCB23E59}" presName="bgRect" presStyleLbl="bgAccFollowNode1" presStyleIdx="2" presStyleCnt="3"/>
      <dgm:spPr/>
      <dgm:t>
        <a:bodyPr/>
        <a:lstStyle/>
        <a:p>
          <a:endParaRPr lang="en-US"/>
        </a:p>
      </dgm:t>
    </dgm:pt>
    <dgm:pt modelId="{BC0971B0-066C-469A-9EF0-D4069E053DAE}" type="pres">
      <dgm:prSet presAssocID="{0C619D28-179B-4620-9138-8DA32BD821A0}" presName="sibTransNodeCircle" presStyleLbl="alignNode1" presStyleIdx="4" presStyleCnt="6">
        <dgm:presLayoutVars>
          <dgm:chMax val="0"/>
          <dgm:bulletEnabled/>
        </dgm:presLayoutVars>
      </dgm:prSet>
      <dgm:spPr/>
      <dgm:t>
        <a:bodyPr/>
        <a:lstStyle/>
        <a:p>
          <a:endParaRPr lang="en-US"/>
        </a:p>
      </dgm:t>
    </dgm:pt>
    <dgm:pt modelId="{250CE2EE-9136-420E-B2BC-F6922AF65560}" type="pres">
      <dgm:prSet presAssocID="{B8FAD5AF-CFA0-471C-89A2-12FFFCB23E59}" presName="bottomLine" presStyleLbl="alignNode1" presStyleIdx="5" presStyleCnt="6">
        <dgm:presLayoutVars/>
      </dgm:prSet>
      <dgm:spPr/>
    </dgm:pt>
    <dgm:pt modelId="{49B75BA7-0467-4AE4-A65D-66D2CAC79B11}" type="pres">
      <dgm:prSet presAssocID="{B8FAD5AF-CFA0-471C-89A2-12FFFCB23E59}" presName="nodeText" presStyleLbl="b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1ADF794-B7F5-4870-964B-D9720735127C}" type="presOf" srcId="{CD148FCE-D2F0-46FF-BF35-732B25D5C833}" destId="{EE6DB2A6-AAC0-4672-9A1F-97E73D3D336D}" srcOrd="0" destOrd="0" presId="urn:microsoft.com/office/officeart/2016/7/layout/BasicLinearProcessNumbered"/>
    <dgm:cxn modelId="{B13105F2-FB83-4353-B1F2-EED82241E18A}" type="presOf" srcId="{B8FAD5AF-CFA0-471C-89A2-12FFFCB23E59}" destId="{49B75BA7-0467-4AE4-A65D-66D2CAC79B11}" srcOrd="1" destOrd="0" presId="urn:microsoft.com/office/officeart/2016/7/layout/BasicLinearProcessNumbered"/>
    <dgm:cxn modelId="{E0CE49D6-06E6-4487-BC5D-1F63699AA0BE}" type="presOf" srcId="{771E3C8C-87A6-4B04-82C1-A055204544CB}" destId="{0606C8AE-8F04-4F64-AE99-2ADC7C1803E2}" srcOrd="0" destOrd="0" presId="urn:microsoft.com/office/officeart/2016/7/layout/BasicLinearProcessNumbered"/>
    <dgm:cxn modelId="{BA731326-4DF2-4F7A-BEC5-D3759EF8B62D}" type="presOf" srcId="{0C619D28-179B-4620-9138-8DA32BD821A0}" destId="{BC0971B0-066C-469A-9EF0-D4069E053DAE}" srcOrd="0" destOrd="0" presId="urn:microsoft.com/office/officeart/2016/7/layout/BasicLinearProcessNumbered"/>
    <dgm:cxn modelId="{A23B506B-84D0-4E9D-8F67-D1A23E3FF6FF}" type="presOf" srcId="{B8FAD5AF-CFA0-471C-89A2-12FFFCB23E59}" destId="{44137B60-23BA-4EBD-A2A3-5BC477771586}" srcOrd="0" destOrd="0" presId="urn:microsoft.com/office/officeart/2016/7/layout/BasicLinearProcessNumbered"/>
    <dgm:cxn modelId="{A036F1E7-8ACC-4DA8-B1BA-59E03E422635}" srcId="{23229D4A-014D-4637-A5FF-F229BE0A8CBA}" destId="{771E3C8C-87A6-4B04-82C1-A055204544CB}" srcOrd="1" destOrd="0" parTransId="{30D5404C-68D9-420B-8184-CF771D392FE4}" sibTransId="{8B2D3E8C-8711-4873-9BCD-9B70A56A1CCB}"/>
    <dgm:cxn modelId="{1278E8C1-6A00-4BD8-A216-BD9B1E421A43}" type="presOf" srcId="{23229D4A-014D-4637-A5FF-F229BE0A8CBA}" destId="{787423D4-D8C4-4EE3-B1CE-EAD9B9E052B3}" srcOrd="0" destOrd="0" presId="urn:microsoft.com/office/officeart/2016/7/layout/BasicLinearProcessNumbered"/>
    <dgm:cxn modelId="{393A9B2E-EA29-4F42-A20C-09F98A1B8A8B}" type="presOf" srcId="{A7792381-D99A-4DBE-8873-AB78B4708237}" destId="{80E705C3-51F9-4165-8F45-0FBB993C172E}" srcOrd="1" destOrd="0" presId="urn:microsoft.com/office/officeart/2016/7/layout/BasicLinearProcessNumbered"/>
    <dgm:cxn modelId="{F5D6A382-C536-4CDE-8756-18A4F577E3AF}" type="presOf" srcId="{771E3C8C-87A6-4B04-82C1-A055204544CB}" destId="{B5FEE08C-93A8-4180-B1E5-456159D4673F}" srcOrd="1" destOrd="0" presId="urn:microsoft.com/office/officeart/2016/7/layout/BasicLinearProcessNumbered"/>
    <dgm:cxn modelId="{BA0CACB8-4553-4F87-9B30-940C4F76E879}" srcId="{23229D4A-014D-4637-A5FF-F229BE0A8CBA}" destId="{A7792381-D99A-4DBE-8873-AB78B4708237}" srcOrd="0" destOrd="0" parTransId="{2AEC3BB2-5473-43C2-8FDD-A6E08B3A2232}" sibTransId="{CD148FCE-D2F0-46FF-BF35-732B25D5C833}"/>
    <dgm:cxn modelId="{CC8D2816-B156-4C5F-B8A8-ED5065D77E37}" type="presOf" srcId="{8B2D3E8C-8711-4873-9BCD-9B70A56A1CCB}" destId="{845B1A8C-CB24-4294-98F0-FAF5D8277E84}" srcOrd="0" destOrd="0" presId="urn:microsoft.com/office/officeart/2016/7/layout/BasicLinearProcessNumbered"/>
    <dgm:cxn modelId="{00F25DC8-9DD7-4B0D-B4E8-AEB970BAA965}" srcId="{23229D4A-014D-4637-A5FF-F229BE0A8CBA}" destId="{B8FAD5AF-CFA0-471C-89A2-12FFFCB23E59}" srcOrd="2" destOrd="0" parTransId="{3455A675-E2F8-425B-A2A8-51D1EB8B379A}" sibTransId="{0C619D28-179B-4620-9138-8DA32BD821A0}"/>
    <dgm:cxn modelId="{36BAF98E-FEB4-4C31-AE26-7FC1C270413B}" type="presOf" srcId="{A7792381-D99A-4DBE-8873-AB78B4708237}" destId="{4C52F833-FA29-4198-A8AA-E025699DF5D4}" srcOrd="0" destOrd="0" presId="urn:microsoft.com/office/officeart/2016/7/layout/BasicLinearProcessNumbered"/>
    <dgm:cxn modelId="{6AC52C8F-835B-42C6-92EB-C45A7EC1C8ED}" type="presParOf" srcId="{787423D4-D8C4-4EE3-B1CE-EAD9B9E052B3}" destId="{AC238EC1-9E7B-46F1-AB07-57B4D313C449}" srcOrd="0" destOrd="0" presId="urn:microsoft.com/office/officeart/2016/7/layout/BasicLinearProcessNumbered"/>
    <dgm:cxn modelId="{B709C345-62D8-47DC-B3EC-56715E8E693C}" type="presParOf" srcId="{AC238EC1-9E7B-46F1-AB07-57B4D313C449}" destId="{4C52F833-FA29-4198-A8AA-E025699DF5D4}" srcOrd="0" destOrd="0" presId="urn:microsoft.com/office/officeart/2016/7/layout/BasicLinearProcessNumbered"/>
    <dgm:cxn modelId="{F15F853E-7828-49AF-98C0-2E472D7D1B9E}" type="presParOf" srcId="{AC238EC1-9E7B-46F1-AB07-57B4D313C449}" destId="{EE6DB2A6-AAC0-4672-9A1F-97E73D3D336D}" srcOrd="1" destOrd="0" presId="urn:microsoft.com/office/officeart/2016/7/layout/BasicLinearProcessNumbered"/>
    <dgm:cxn modelId="{9E819F69-FD89-44CE-82E8-F06357E06D49}" type="presParOf" srcId="{AC238EC1-9E7B-46F1-AB07-57B4D313C449}" destId="{2F4368C6-5B64-4BAF-9041-1E31222692D8}" srcOrd="2" destOrd="0" presId="urn:microsoft.com/office/officeart/2016/7/layout/BasicLinearProcessNumbered"/>
    <dgm:cxn modelId="{38D4125D-8995-48CB-9794-E6621CEB0893}" type="presParOf" srcId="{AC238EC1-9E7B-46F1-AB07-57B4D313C449}" destId="{80E705C3-51F9-4165-8F45-0FBB993C172E}" srcOrd="3" destOrd="0" presId="urn:microsoft.com/office/officeart/2016/7/layout/BasicLinearProcessNumbered"/>
    <dgm:cxn modelId="{95827FC1-A402-43C8-A86A-4EB61E5ACFB4}" type="presParOf" srcId="{787423D4-D8C4-4EE3-B1CE-EAD9B9E052B3}" destId="{F5F57B36-FF49-41B7-82EA-8D7B2546A5C0}" srcOrd="1" destOrd="0" presId="urn:microsoft.com/office/officeart/2016/7/layout/BasicLinearProcessNumbered"/>
    <dgm:cxn modelId="{3A04C73F-C520-48A2-AA65-6A7CDDD2609B}" type="presParOf" srcId="{787423D4-D8C4-4EE3-B1CE-EAD9B9E052B3}" destId="{BFF272AE-CA3E-4838-BE44-BBBC159F95A6}" srcOrd="2" destOrd="0" presId="urn:microsoft.com/office/officeart/2016/7/layout/BasicLinearProcessNumbered"/>
    <dgm:cxn modelId="{DD3FF671-6F76-4DE3-A669-FA22B1293ADF}" type="presParOf" srcId="{BFF272AE-CA3E-4838-BE44-BBBC159F95A6}" destId="{0606C8AE-8F04-4F64-AE99-2ADC7C1803E2}" srcOrd="0" destOrd="0" presId="urn:microsoft.com/office/officeart/2016/7/layout/BasicLinearProcessNumbered"/>
    <dgm:cxn modelId="{15BB338C-C5FB-4298-93BA-D8034F2515E5}" type="presParOf" srcId="{BFF272AE-CA3E-4838-BE44-BBBC159F95A6}" destId="{845B1A8C-CB24-4294-98F0-FAF5D8277E84}" srcOrd="1" destOrd="0" presId="urn:microsoft.com/office/officeart/2016/7/layout/BasicLinearProcessNumbered"/>
    <dgm:cxn modelId="{E42188C9-9B78-4AA5-9C88-4B13CDD2645D}" type="presParOf" srcId="{BFF272AE-CA3E-4838-BE44-BBBC159F95A6}" destId="{9B8B3690-9495-42C7-B541-55D329ACECE4}" srcOrd="2" destOrd="0" presId="urn:microsoft.com/office/officeart/2016/7/layout/BasicLinearProcessNumbered"/>
    <dgm:cxn modelId="{3C0F9975-1E94-4A9E-B341-22CDB1CFF934}" type="presParOf" srcId="{BFF272AE-CA3E-4838-BE44-BBBC159F95A6}" destId="{B5FEE08C-93A8-4180-B1E5-456159D4673F}" srcOrd="3" destOrd="0" presId="urn:microsoft.com/office/officeart/2016/7/layout/BasicLinearProcessNumbered"/>
    <dgm:cxn modelId="{AD7B38CC-DE96-448C-BAEF-CC63DB755CD9}" type="presParOf" srcId="{787423D4-D8C4-4EE3-B1CE-EAD9B9E052B3}" destId="{9C738026-9D16-4B15-A243-2BD314062640}" srcOrd="3" destOrd="0" presId="urn:microsoft.com/office/officeart/2016/7/layout/BasicLinearProcessNumbered"/>
    <dgm:cxn modelId="{44583622-B9F7-4CF9-9571-EC9E637E798C}" type="presParOf" srcId="{787423D4-D8C4-4EE3-B1CE-EAD9B9E052B3}" destId="{ADE49346-0E50-4FF7-92FF-AEC1172154B3}" srcOrd="4" destOrd="0" presId="urn:microsoft.com/office/officeart/2016/7/layout/BasicLinearProcessNumbered"/>
    <dgm:cxn modelId="{54592DED-8078-43E8-92C0-DCCBA22F8F24}" type="presParOf" srcId="{ADE49346-0E50-4FF7-92FF-AEC1172154B3}" destId="{44137B60-23BA-4EBD-A2A3-5BC477771586}" srcOrd="0" destOrd="0" presId="urn:microsoft.com/office/officeart/2016/7/layout/BasicLinearProcessNumbered"/>
    <dgm:cxn modelId="{DAF84087-6FA2-4B1A-A46D-688F61943467}" type="presParOf" srcId="{ADE49346-0E50-4FF7-92FF-AEC1172154B3}" destId="{BC0971B0-066C-469A-9EF0-D4069E053DAE}" srcOrd="1" destOrd="0" presId="urn:microsoft.com/office/officeart/2016/7/layout/BasicLinearProcessNumbered"/>
    <dgm:cxn modelId="{85E2A11C-18D5-4699-94B2-89EB4D656123}" type="presParOf" srcId="{ADE49346-0E50-4FF7-92FF-AEC1172154B3}" destId="{250CE2EE-9136-420E-B2BC-F6922AF65560}" srcOrd="2" destOrd="0" presId="urn:microsoft.com/office/officeart/2016/7/layout/BasicLinearProcessNumbered"/>
    <dgm:cxn modelId="{9CD6519E-4E47-46B6-9BC1-D4DE81A17B7D}" type="presParOf" srcId="{ADE49346-0E50-4FF7-92FF-AEC1172154B3}" destId="{49B75BA7-0467-4AE4-A65D-66D2CAC79B11}" srcOrd="3" destOrd="0" presId="urn:microsoft.com/office/officeart/2016/7/layout/BasicLinear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039A630-79DE-4473-BBE4-BC009277DF4B}" type="doc">
      <dgm:prSet loTypeId="urn:microsoft.com/office/officeart/2018/5/layout/IconCircleLabelList" loCatId="icon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931D976-923B-43EB-9722-3B6EB5C66B36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/>
            <a:t>School will email parents via Medical Tracker detailing the dosage and time given</a:t>
          </a:r>
        </a:p>
      </dgm:t>
    </dgm:pt>
    <dgm:pt modelId="{6302368B-5996-408B-AEF0-19B461CD7CEB}" type="parTrans" cxnId="{FFD6DCFC-E078-46A2-AEA6-F1D9B98BE278}">
      <dgm:prSet/>
      <dgm:spPr/>
      <dgm:t>
        <a:bodyPr/>
        <a:lstStyle/>
        <a:p>
          <a:endParaRPr lang="en-US"/>
        </a:p>
      </dgm:t>
    </dgm:pt>
    <dgm:pt modelId="{F1DEBD5D-F8D7-4668-AF5B-98C3E47AF8B2}" type="sibTrans" cxnId="{FFD6DCFC-E078-46A2-AEA6-F1D9B98BE278}">
      <dgm:prSet/>
      <dgm:spPr/>
      <dgm:t>
        <a:bodyPr/>
        <a:lstStyle/>
        <a:p>
          <a:endParaRPr lang="en-US"/>
        </a:p>
      </dgm:t>
    </dgm:pt>
    <dgm:pt modelId="{AC80E1DA-5E8B-42E0-8A26-CD77AFF140FA}">
      <dgm:prSet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/>
            <a:t>The temperature of the fridge is monitored daily to ensure medication is stored at the correct temperature</a:t>
          </a:r>
        </a:p>
      </dgm:t>
    </dgm:pt>
    <dgm:pt modelId="{28A55221-1C08-42C8-B89A-22B878A09900}" type="parTrans" cxnId="{0F635991-ACE2-4A55-8DE6-0EB0CD9DF959}">
      <dgm:prSet/>
      <dgm:spPr/>
      <dgm:t>
        <a:bodyPr/>
        <a:lstStyle/>
        <a:p>
          <a:endParaRPr lang="en-US"/>
        </a:p>
      </dgm:t>
    </dgm:pt>
    <dgm:pt modelId="{F1904D6A-4E42-4221-B57B-4B25C8769BFF}" type="sibTrans" cxnId="{0F635991-ACE2-4A55-8DE6-0EB0CD9DF959}">
      <dgm:prSet/>
      <dgm:spPr/>
      <dgm:t>
        <a:bodyPr/>
        <a:lstStyle/>
        <a:p>
          <a:endParaRPr lang="en-US"/>
        </a:p>
      </dgm:t>
    </dgm:pt>
    <dgm:pt modelId="{C003330B-1D23-4B6C-A07E-7F54F5C59234}" type="pres">
      <dgm:prSet presAssocID="{E039A630-79DE-4473-BBE4-BC009277DF4B}" presName="root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FC1CF24-A4F7-432E-866E-565319DF9259}" type="pres">
      <dgm:prSet presAssocID="{E931D976-923B-43EB-9722-3B6EB5C66B36}" presName="compNode" presStyleCnt="0"/>
      <dgm:spPr/>
    </dgm:pt>
    <dgm:pt modelId="{FFA4FC9D-392C-4495-83B1-90924C471752}" type="pres">
      <dgm:prSet presAssocID="{E931D976-923B-43EB-9722-3B6EB5C66B36}" presName="iconBgRect" presStyleLbl="bgShp" presStyleIdx="0" presStyleCnt="2"/>
      <dgm:spPr/>
    </dgm:pt>
    <dgm:pt modelId="{78D978CB-4A46-4D66-B86C-C5357806EF8F}" type="pres">
      <dgm:prSet presAssocID="{E931D976-923B-43EB-9722-3B6EB5C66B36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a:blipFill>
      </dgm:spPr>
      <dgm:t>
        <a:bodyPr/>
        <a:lstStyle/>
        <a:p>
          <a:endParaRPr lang="en-US"/>
        </a:p>
      </dgm:t>
      <dgm:extLst>
        <a:ext uri="{E40237B7-FDA0-4F09-8148-C483321AD2D9}">
          <dgm14:cNvPr xmlns:dgm14="http://schemas.microsoft.com/office/drawing/2010/diagram" id="0" name="" descr="Envelope"/>
        </a:ext>
      </dgm:extLst>
    </dgm:pt>
    <dgm:pt modelId="{8F613275-C97F-429D-92D0-8326E090E0FC}" type="pres">
      <dgm:prSet presAssocID="{E931D976-923B-43EB-9722-3B6EB5C66B36}" presName="spaceRect" presStyleCnt="0"/>
      <dgm:spPr/>
    </dgm:pt>
    <dgm:pt modelId="{27789306-0A38-49A9-926B-9C979D786284}" type="pres">
      <dgm:prSet presAssocID="{E931D976-923B-43EB-9722-3B6EB5C66B36}" presName="textRect" presStyleLbl="revTx" presStyleIdx="0" presStyleCnt="2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  <dgm:pt modelId="{EE12370E-8E1A-48C7-A03E-A42509254647}" type="pres">
      <dgm:prSet presAssocID="{F1DEBD5D-F8D7-4668-AF5B-98C3E47AF8B2}" presName="sibTrans" presStyleCnt="0"/>
      <dgm:spPr/>
    </dgm:pt>
    <dgm:pt modelId="{B7BEAE4D-984E-4D23-9D44-44CEC3BC3812}" type="pres">
      <dgm:prSet presAssocID="{AC80E1DA-5E8B-42E0-8A26-CD77AFF140FA}" presName="compNode" presStyleCnt="0"/>
      <dgm:spPr/>
    </dgm:pt>
    <dgm:pt modelId="{11DBB1D2-6230-44AE-AC30-8F216087121D}" type="pres">
      <dgm:prSet presAssocID="{AC80E1DA-5E8B-42E0-8A26-CD77AFF140FA}" presName="iconBgRect" presStyleLbl="bgShp" presStyleIdx="1" presStyleCnt="2"/>
      <dgm:spPr/>
    </dgm:pt>
    <dgm:pt modelId="{7A0708D9-5CEE-49C7-BC6E-C95C9E887C75}" type="pres">
      <dgm:prSet presAssocID="{AC80E1DA-5E8B-42E0-8A26-CD77AFF140FA}" presName="iconRect" presStyleLbl="node1" presStyleIdx="1" presStyleCnt="2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a:blipFill>
      </dgm:spPr>
      <dgm:t>
        <a:bodyPr/>
        <a:lstStyle/>
        <a:p>
          <a:endParaRPr lang="en-US"/>
        </a:p>
      </dgm:t>
      <dgm:extLst>
        <a:ext uri="{E40237B7-FDA0-4F09-8148-C483321AD2D9}">
          <dgm14:cNvPr xmlns:dgm14="http://schemas.microsoft.com/office/drawing/2010/diagram" id="0" name="" descr="Thermometer"/>
        </a:ext>
      </dgm:extLst>
    </dgm:pt>
    <dgm:pt modelId="{526EDE23-92B8-454F-B22A-61E136615DAF}" type="pres">
      <dgm:prSet presAssocID="{AC80E1DA-5E8B-42E0-8A26-CD77AFF140FA}" presName="spaceRect" presStyleCnt="0"/>
      <dgm:spPr/>
    </dgm:pt>
    <dgm:pt modelId="{73063F3A-02E3-4935-B37E-46DE908A9AAF}" type="pres">
      <dgm:prSet presAssocID="{AC80E1DA-5E8B-42E0-8A26-CD77AFF140FA}" presName="textRect" presStyleLbl="revTx" presStyleIdx="1" presStyleCnt="2">
        <dgm:presLayoutVars>
          <dgm:chMax val="1"/>
          <dgm:chPref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72E510E-304D-458B-A7C4-9BB8EE7AF36E}" type="presOf" srcId="{E931D976-923B-43EB-9722-3B6EB5C66B36}" destId="{27789306-0A38-49A9-926B-9C979D786284}" srcOrd="0" destOrd="0" presId="urn:microsoft.com/office/officeart/2018/5/layout/IconCircleLabelList"/>
    <dgm:cxn modelId="{FFD6DCFC-E078-46A2-AEA6-F1D9B98BE278}" srcId="{E039A630-79DE-4473-BBE4-BC009277DF4B}" destId="{E931D976-923B-43EB-9722-3B6EB5C66B36}" srcOrd="0" destOrd="0" parTransId="{6302368B-5996-408B-AEF0-19B461CD7CEB}" sibTransId="{F1DEBD5D-F8D7-4668-AF5B-98C3E47AF8B2}"/>
    <dgm:cxn modelId="{0F635991-ACE2-4A55-8DE6-0EB0CD9DF959}" srcId="{E039A630-79DE-4473-BBE4-BC009277DF4B}" destId="{AC80E1DA-5E8B-42E0-8A26-CD77AFF140FA}" srcOrd="1" destOrd="0" parTransId="{28A55221-1C08-42C8-B89A-22B878A09900}" sibTransId="{F1904D6A-4E42-4221-B57B-4B25C8769BFF}"/>
    <dgm:cxn modelId="{20C854D7-FAE5-46C8-B1C8-BD958BF6890D}" type="presOf" srcId="{E039A630-79DE-4473-BBE4-BC009277DF4B}" destId="{C003330B-1D23-4B6C-A07E-7F54F5C59234}" srcOrd="0" destOrd="0" presId="urn:microsoft.com/office/officeart/2018/5/layout/IconCircleLabelList"/>
    <dgm:cxn modelId="{43D6309D-C4D3-430D-BCEC-FAE5418EBBAD}" type="presOf" srcId="{AC80E1DA-5E8B-42E0-8A26-CD77AFF140FA}" destId="{73063F3A-02E3-4935-B37E-46DE908A9AAF}" srcOrd="0" destOrd="0" presId="urn:microsoft.com/office/officeart/2018/5/layout/IconCircleLabelList"/>
    <dgm:cxn modelId="{F4B4BAA7-2EF8-4491-8E74-2B7965B27BF4}" type="presParOf" srcId="{C003330B-1D23-4B6C-A07E-7F54F5C59234}" destId="{EFC1CF24-A4F7-432E-866E-565319DF9259}" srcOrd="0" destOrd="0" presId="urn:microsoft.com/office/officeart/2018/5/layout/IconCircleLabelList"/>
    <dgm:cxn modelId="{B829B9B8-3CBC-42D4-9EFF-EF0D27CA07A9}" type="presParOf" srcId="{EFC1CF24-A4F7-432E-866E-565319DF9259}" destId="{FFA4FC9D-392C-4495-83B1-90924C471752}" srcOrd="0" destOrd="0" presId="urn:microsoft.com/office/officeart/2018/5/layout/IconCircleLabelList"/>
    <dgm:cxn modelId="{C933EB65-9ECC-4B8F-A3CE-1DFB26EA7051}" type="presParOf" srcId="{EFC1CF24-A4F7-432E-866E-565319DF9259}" destId="{78D978CB-4A46-4D66-B86C-C5357806EF8F}" srcOrd="1" destOrd="0" presId="urn:microsoft.com/office/officeart/2018/5/layout/IconCircleLabelList"/>
    <dgm:cxn modelId="{5E6B890E-26D5-400F-8E3F-EF51C88E73C5}" type="presParOf" srcId="{EFC1CF24-A4F7-432E-866E-565319DF9259}" destId="{8F613275-C97F-429D-92D0-8326E090E0FC}" srcOrd="2" destOrd="0" presId="urn:microsoft.com/office/officeart/2018/5/layout/IconCircleLabelList"/>
    <dgm:cxn modelId="{8135A830-5706-41B0-9EA5-0E03AF9EBDC8}" type="presParOf" srcId="{EFC1CF24-A4F7-432E-866E-565319DF9259}" destId="{27789306-0A38-49A9-926B-9C979D786284}" srcOrd="3" destOrd="0" presId="urn:microsoft.com/office/officeart/2018/5/layout/IconCircleLabelList"/>
    <dgm:cxn modelId="{ED277E46-BB03-4D04-B3E0-F2397B90AE36}" type="presParOf" srcId="{C003330B-1D23-4B6C-A07E-7F54F5C59234}" destId="{EE12370E-8E1A-48C7-A03E-A42509254647}" srcOrd="1" destOrd="0" presId="urn:microsoft.com/office/officeart/2018/5/layout/IconCircleLabelList"/>
    <dgm:cxn modelId="{640C0084-0045-406D-951A-9F86A37997C3}" type="presParOf" srcId="{C003330B-1D23-4B6C-A07E-7F54F5C59234}" destId="{B7BEAE4D-984E-4D23-9D44-44CEC3BC3812}" srcOrd="2" destOrd="0" presId="urn:microsoft.com/office/officeart/2018/5/layout/IconCircleLabelList"/>
    <dgm:cxn modelId="{1FA5CFB7-5734-404F-8E51-624A090C0D47}" type="presParOf" srcId="{B7BEAE4D-984E-4D23-9D44-44CEC3BC3812}" destId="{11DBB1D2-6230-44AE-AC30-8F216087121D}" srcOrd="0" destOrd="0" presId="urn:microsoft.com/office/officeart/2018/5/layout/IconCircleLabelList"/>
    <dgm:cxn modelId="{58E61EBC-C1F2-4747-8081-AAB28B7AB5B4}" type="presParOf" srcId="{B7BEAE4D-984E-4D23-9D44-44CEC3BC3812}" destId="{7A0708D9-5CEE-49C7-BC6E-C95C9E887C75}" srcOrd="1" destOrd="0" presId="urn:microsoft.com/office/officeart/2018/5/layout/IconCircleLabelList"/>
    <dgm:cxn modelId="{6A7C6443-4993-4FD8-9132-FBA25F666789}" type="presParOf" srcId="{B7BEAE4D-984E-4D23-9D44-44CEC3BC3812}" destId="{526EDE23-92B8-454F-B22A-61E136615DAF}" srcOrd="2" destOrd="0" presId="urn:microsoft.com/office/officeart/2018/5/layout/IconCircleLabelList"/>
    <dgm:cxn modelId="{CC8030A7-19D4-444A-A8CF-1B74AA19BA43}" type="presParOf" srcId="{B7BEAE4D-984E-4D23-9D44-44CEC3BC3812}" destId="{73063F3A-02E3-4935-B37E-46DE908A9AAF}" srcOrd="3" destOrd="0" presId="urn:microsoft.com/office/officeart/2018/5/layout/IconCircle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F99EF1-02C2-47C0-B2C5-4E4BB1B3FEDF}">
      <dsp:nvSpPr>
        <dsp:cNvPr id="0" name=""/>
        <dsp:cNvSpPr/>
      </dsp:nvSpPr>
      <dsp:spPr>
        <a:xfrm>
          <a:off x="0" y="6"/>
          <a:ext cx="2464593" cy="147875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err="1"/>
            <a:t>Mrs</a:t>
          </a:r>
          <a:r>
            <a:rPr lang="en-US" sz="3700" kern="1200" dirty="0"/>
            <a:t> Smith</a:t>
          </a:r>
        </a:p>
      </dsp:txBody>
      <dsp:txXfrm>
        <a:off x="0" y="6"/>
        <a:ext cx="2464593" cy="1478756"/>
      </dsp:txXfrm>
    </dsp:sp>
    <dsp:sp modelId="{D9EB1635-3E48-4D7F-A187-3E1361CDC92E}">
      <dsp:nvSpPr>
        <dsp:cNvPr id="0" name=""/>
        <dsp:cNvSpPr/>
      </dsp:nvSpPr>
      <dsp:spPr>
        <a:xfrm>
          <a:off x="5400590" y="0"/>
          <a:ext cx="2464593" cy="147875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err="1"/>
            <a:t>Mrs</a:t>
          </a:r>
          <a:r>
            <a:rPr lang="en-US" sz="3700" kern="1200" dirty="0"/>
            <a:t> </a:t>
          </a:r>
          <a:r>
            <a:rPr lang="en-US" sz="3700" kern="1200" dirty="0" smtClean="0"/>
            <a:t>Lee</a:t>
          </a:r>
          <a:endParaRPr lang="en-US" sz="3700" kern="1200" dirty="0"/>
        </a:p>
      </dsp:txBody>
      <dsp:txXfrm>
        <a:off x="5400590" y="0"/>
        <a:ext cx="2464593" cy="1478756"/>
      </dsp:txXfrm>
    </dsp:sp>
    <dsp:sp modelId="{E5458EF5-319B-46A1-AAC0-BF7C45E0BFAF}">
      <dsp:nvSpPr>
        <dsp:cNvPr id="0" name=""/>
        <dsp:cNvSpPr/>
      </dsp:nvSpPr>
      <dsp:spPr>
        <a:xfrm>
          <a:off x="5400590" y="2047774"/>
          <a:ext cx="2464593" cy="147875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err="1"/>
            <a:t>Mrs</a:t>
          </a:r>
          <a:r>
            <a:rPr lang="en-US" sz="3700" kern="1200" dirty="0"/>
            <a:t> Murray</a:t>
          </a:r>
        </a:p>
      </dsp:txBody>
      <dsp:txXfrm>
        <a:off x="5400590" y="2047774"/>
        <a:ext cx="2464593" cy="1478756"/>
      </dsp:txXfrm>
    </dsp:sp>
    <dsp:sp modelId="{8CA35BF4-D258-42F1-8455-DD2C12F001F6}">
      <dsp:nvSpPr>
        <dsp:cNvPr id="0" name=""/>
        <dsp:cNvSpPr/>
      </dsp:nvSpPr>
      <dsp:spPr>
        <a:xfrm>
          <a:off x="0" y="2047774"/>
          <a:ext cx="2464593" cy="147875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 dirty="0" err="1"/>
            <a:t>Mrs</a:t>
          </a:r>
          <a:r>
            <a:rPr lang="en-US" sz="3700" kern="1200" dirty="0"/>
            <a:t> </a:t>
          </a:r>
          <a:r>
            <a:rPr lang="en-US" sz="3700" kern="1200" dirty="0" smtClean="0"/>
            <a:t>Gallagher</a:t>
          </a:r>
          <a:endParaRPr lang="en-US" sz="3700" kern="1200" dirty="0"/>
        </a:p>
      </dsp:txBody>
      <dsp:txXfrm>
        <a:off x="0" y="2047774"/>
        <a:ext cx="2464593" cy="1478756"/>
      </dsp:txXfrm>
    </dsp:sp>
    <dsp:sp modelId="{58AAC287-12D4-46A9-9F68-84E3310E1440}">
      <dsp:nvSpPr>
        <dsp:cNvPr id="0" name=""/>
        <dsp:cNvSpPr/>
      </dsp:nvSpPr>
      <dsp:spPr>
        <a:xfrm>
          <a:off x="2736315" y="347257"/>
          <a:ext cx="2464593" cy="147875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40970" tIns="140970" rIns="140970" bIns="14097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700" kern="1200" dirty="0" smtClean="0"/>
            <a:t>Mrs Joyce</a:t>
          </a:r>
          <a:endParaRPr lang="en-GB" sz="3700" kern="1200" dirty="0"/>
        </a:p>
      </dsp:txBody>
      <dsp:txXfrm>
        <a:off x="2736315" y="347257"/>
        <a:ext cx="2464593" cy="147875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F79A7C-12AD-4992-A24C-74834E0EF590}">
      <dsp:nvSpPr>
        <dsp:cNvPr id="0" name=""/>
        <dsp:cNvSpPr/>
      </dsp:nvSpPr>
      <dsp:spPr>
        <a:xfrm>
          <a:off x="926" y="494235"/>
          <a:ext cx="3372296" cy="1686148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/>
            <a:t>Please inform staff of any changes to your child's medical needs </a:t>
          </a:r>
        </a:p>
      </dsp:txBody>
      <dsp:txXfrm>
        <a:off x="50312" y="543621"/>
        <a:ext cx="3273524" cy="1587376"/>
      </dsp:txXfrm>
    </dsp:sp>
    <dsp:sp modelId="{0DC12091-68FD-4D10-B9FE-C4CD248947D0}">
      <dsp:nvSpPr>
        <dsp:cNvPr id="0" name=""/>
        <dsp:cNvSpPr/>
      </dsp:nvSpPr>
      <dsp:spPr>
        <a:xfrm>
          <a:off x="4216297" y="494235"/>
          <a:ext cx="3372296" cy="1686148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30480" rIns="4572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Inform of us of any  </a:t>
          </a:r>
          <a:r>
            <a:rPr lang="en-US" sz="2400" kern="1200" dirty="0"/>
            <a:t>dietary needs</a:t>
          </a:r>
        </a:p>
      </dsp:txBody>
      <dsp:txXfrm>
        <a:off x="4265683" y="543621"/>
        <a:ext cx="3273524" cy="158737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B57C75-C229-4BF3-AA9A-883AF84EDB66}">
      <dsp:nvSpPr>
        <dsp:cNvPr id="0" name=""/>
        <dsp:cNvSpPr/>
      </dsp:nvSpPr>
      <dsp:spPr>
        <a:xfrm>
          <a:off x="0" y="511"/>
          <a:ext cx="4683949" cy="1197424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4859459-BAF6-41EE-BF34-169A6CA1BD86}">
      <dsp:nvSpPr>
        <dsp:cNvPr id="0" name=""/>
        <dsp:cNvSpPr/>
      </dsp:nvSpPr>
      <dsp:spPr>
        <a:xfrm>
          <a:off x="362220" y="269932"/>
          <a:ext cx="658583" cy="6585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3BE0E2-57FE-4DB8-95CE-E44D0DA4E86E}">
      <dsp:nvSpPr>
        <dsp:cNvPr id="0" name=""/>
        <dsp:cNvSpPr/>
      </dsp:nvSpPr>
      <dsp:spPr>
        <a:xfrm>
          <a:off x="1383025" y="511"/>
          <a:ext cx="3300923" cy="11974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6727" tIns="126727" rIns="126727" bIns="126727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/>
            <a:t>Medication can be administered in school</a:t>
          </a:r>
        </a:p>
      </dsp:txBody>
      <dsp:txXfrm>
        <a:off x="1383025" y="511"/>
        <a:ext cx="3300923" cy="1197424"/>
      </dsp:txXfrm>
    </dsp:sp>
    <dsp:sp modelId="{14A89B74-8377-4A98-BBC8-F65F830889D8}">
      <dsp:nvSpPr>
        <dsp:cNvPr id="0" name=""/>
        <dsp:cNvSpPr/>
      </dsp:nvSpPr>
      <dsp:spPr>
        <a:xfrm>
          <a:off x="0" y="1497292"/>
          <a:ext cx="4683949" cy="1197424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3"/>
          <a:stretch>
            <a:fillRect/>
          </a:stretch>
        </a:blip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1DD3F0F-C6D8-44C3-B3BC-8BC5BDB53ABA}">
      <dsp:nvSpPr>
        <dsp:cNvPr id="0" name=""/>
        <dsp:cNvSpPr/>
      </dsp:nvSpPr>
      <dsp:spPr>
        <a:xfrm>
          <a:off x="362220" y="1766713"/>
          <a:ext cx="658583" cy="658583"/>
        </a:xfrm>
        <a:prstGeom prst="rect">
          <a:avLst/>
        </a:prstGeom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6B5693-157C-4637-BB38-D64D89F34E34}">
      <dsp:nvSpPr>
        <dsp:cNvPr id="0" name=""/>
        <dsp:cNvSpPr/>
      </dsp:nvSpPr>
      <dsp:spPr>
        <a:xfrm>
          <a:off x="1383025" y="1497292"/>
          <a:ext cx="3300923" cy="11974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6727" tIns="126727" rIns="126727" bIns="126727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/>
            <a:t>Medication must be prescribed and in the original container with a spoon/springe</a:t>
          </a:r>
        </a:p>
      </dsp:txBody>
      <dsp:txXfrm>
        <a:off x="1383025" y="1497292"/>
        <a:ext cx="3300923" cy="1197424"/>
      </dsp:txXfrm>
    </dsp:sp>
    <dsp:sp modelId="{C554525B-4411-4B79-9FA4-290C6AD41223}">
      <dsp:nvSpPr>
        <dsp:cNvPr id="0" name=""/>
        <dsp:cNvSpPr/>
      </dsp:nvSpPr>
      <dsp:spPr>
        <a:xfrm>
          <a:off x="0" y="2994073"/>
          <a:ext cx="4683949" cy="1197424"/>
        </a:xfrm>
        <a:prstGeom prst="roundRect">
          <a:avLst>
            <a:gd name="adj" fmla="val 10000"/>
          </a:avLst>
        </a:prstGeom>
        <a:solidFill>
          <a:srgbClr val="FF330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9610355-8E9F-4F46-8DE2-01FD0B912FD5}">
      <dsp:nvSpPr>
        <dsp:cNvPr id="0" name=""/>
        <dsp:cNvSpPr/>
      </dsp:nvSpPr>
      <dsp:spPr>
        <a:xfrm>
          <a:off x="362220" y="3263494"/>
          <a:ext cx="658583" cy="658583"/>
        </a:xfrm>
        <a:prstGeom prst="rect">
          <a:avLst/>
        </a:prstGeom>
        <a:blipFill>
          <a:blip xmlns:r="http://schemas.openxmlformats.org/officeDocument/2006/relationships"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6EB09B-D81C-4705-8EBD-C964D0165655}">
      <dsp:nvSpPr>
        <dsp:cNvPr id="0" name=""/>
        <dsp:cNvSpPr/>
      </dsp:nvSpPr>
      <dsp:spPr>
        <a:xfrm>
          <a:off x="1383025" y="2994073"/>
          <a:ext cx="3300923" cy="11974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6727" tIns="126727" rIns="126727" bIns="126727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/>
            <a:t>If doses </a:t>
          </a:r>
          <a:r>
            <a:rPr lang="en-US" sz="1600" kern="1200" dirty="0">
              <a:latin typeface="Aptos Display" panose="020F0302020204030204"/>
            </a:rPr>
            <a:t>allow, medication</a:t>
          </a:r>
          <a:r>
            <a:rPr lang="en-US" sz="1600" kern="1200" dirty="0"/>
            <a:t> may not need to be administered at school</a:t>
          </a:r>
        </a:p>
      </dsp:txBody>
      <dsp:txXfrm>
        <a:off x="1383025" y="2994073"/>
        <a:ext cx="3300923" cy="119742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52F833-FA29-4198-A8AA-E025699DF5D4}">
      <dsp:nvSpPr>
        <dsp:cNvPr id="0" name=""/>
        <dsp:cNvSpPr/>
      </dsp:nvSpPr>
      <dsp:spPr>
        <a:xfrm>
          <a:off x="0" y="564555"/>
          <a:ext cx="2115234" cy="2961328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4912" tIns="330200" rIns="164912" bIns="330200" numCol="1" spcCol="1270" anchor="t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/>
            <a:t>Before medication can be given to a pupil parents will need to sign a consent form</a:t>
          </a:r>
        </a:p>
      </dsp:txBody>
      <dsp:txXfrm>
        <a:off x="0" y="1689860"/>
        <a:ext cx="2115234" cy="1776797"/>
      </dsp:txXfrm>
    </dsp:sp>
    <dsp:sp modelId="{EE6DB2A6-AAC0-4672-9A1F-97E73D3D336D}">
      <dsp:nvSpPr>
        <dsp:cNvPr id="0" name=""/>
        <dsp:cNvSpPr/>
      </dsp:nvSpPr>
      <dsp:spPr>
        <a:xfrm>
          <a:off x="613418" y="860688"/>
          <a:ext cx="888398" cy="888398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9263" tIns="12700" rIns="69263" bIns="1270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/>
            <a:t>1</a:t>
          </a:r>
        </a:p>
      </dsp:txBody>
      <dsp:txXfrm>
        <a:off x="743521" y="990791"/>
        <a:ext cx="628192" cy="628192"/>
      </dsp:txXfrm>
    </dsp:sp>
    <dsp:sp modelId="{2F4368C6-5B64-4BAF-9041-1E31222692D8}">
      <dsp:nvSpPr>
        <dsp:cNvPr id="0" name=""/>
        <dsp:cNvSpPr/>
      </dsp:nvSpPr>
      <dsp:spPr>
        <a:xfrm>
          <a:off x="0" y="3525812"/>
          <a:ext cx="2115234" cy="72"/>
        </a:xfrm>
        <a:prstGeom prst="rect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606C8AE-8F04-4F64-AE99-2ADC7C1803E2}">
      <dsp:nvSpPr>
        <dsp:cNvPr id="0" name=""/>
        <dsp:cNvSpPr/>
      </dsp:nvSpPr>
      <dsp:spPr>
        <a:xfrm>
          <a:off x="2326758" y="564555"/>
          <a:ext cx="2115234" cy="2961328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4912" tIns="330200" rIns="164912" bIns="330200" numCol="1" spcCol="1270" anchor="t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/>
            <a:t>Medication  must be handed to the school office, NOT put in a child's bag due to health and safety reasons</a:t>
          </a:r>
        </a:p>
      </dsp:txBody>
      <dsp:txXfrm>
        <a:off x="2326758" y="1689860"/>
        <a:ext cx="2115234" cy="1776797"/>
      </dsp:txXfrm>
    </dsp:sp>
    <dsp:sp modelId="{845B1A8C-CB24-4294-98F0-FAF5D8277E84}">
      <dsp:nvSpPr>
        <dsp:cNvPr id="0" name=""/>
        <dsp:cNvSpPr/>
      </dsp:nvSpPr>
      <dsp:spPr>
        <a:xfrm>
          <a:off x="2940176" y="860688"/>
          <a:ext cx="888398" cy="888398"/>
        </a:xfrm>
        <a:prstGeom prst="ellipse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9263" tIns="12700" rIns="69263" bIns="1270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/>
            <a:t>2</a:t>
          </a:r>
        </a:p>
      </dsp:txBody>
      <dsp:txXfrm>
        <a:off x="3070279" y="990791"/>
        <a:ext cx="628192" cy="628192"/>
      </dsp:txXfrm>
    </dsp:sp>
    <dsp:sp modelId="{9B8B3690-9495-42C7-B541-55D329ACECE4}">
      <dsp:nvSpPr>
        <dsp:cNvPr id="0" name=""/>
        <dsp:cNvSpPr/>
      </dsp:nvSpPr>
      <dsp:spPr>
        <a:xfrm>
          <a:off x="2326758" y="3525812"/>
          <a:ext cx="2115234" cy="72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4137B60-23BA-4EBD-A2A3-5BC477771586}">
      <dsp:nvSpPr>
        <dsp:cNvPr id="0" name=""/>
        <dsp:cNvSpPr/>
      </dsp:nvSpPr>
      <dsp:spPr>
        <a:xfrm>
          <a:off x="4653516" y="564555"/>
          <a:ext cx="2115234" cy="2961328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4912" tIns="330200" rIns="164912" bIns="330200" numCol="1" spcCol="1270" anchor="t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kern="1200" dirty="0"/>
            <a:t>Medication must be in-date and collected from the school office at the end of the day </a:t>
          </a:r>
          <a:r>
            <a:rPr lang="en-US" sz="1100" kern="1200" dirty="0" smtClean="0">
              <a:latin typeface="Aptos Display" panose="020F0302020204030204"/>
            </a:rPr>
            <a:t>(</a:t>
          </a:r>
          <a:r>
            <a:rPr lang="en-US" sz="1100" kern="1200" dirty="0"/>
            <a:t>if not required as part of </a:t>
          </a:r>
          <a:r>
            <a:rPr lang="en-US" sz="1100" kern="1200" dirty="0" smtClean="0"/>
            <a:t> </a:t>
          </a:r>
          <a:r>
            <a:rPr lang="en-US" sz="1100" kern="1200" dirty="0"/>
            <a:t>healthcare plan </a:t>
          </a:r>
          <a:r>
            <a:rPr lang="en-US" sz="1100" kern="1200" dirty="0">
              <a:latin typeface="Aptos Display" panose="020F0302020204030204"/>
            </a:rPr>
            <a:t>,</a:t>
          </a:r>
          <a:r>
            <a:rPr lang="en-US" sz="1100" kern="1200" dirty="0"/>
            <a:t>as some medication for </a:t>
          </a:r>
          <a:r>
            <a:rPr lang="en-US" sz="1100" kern="1200" dirty="0" smtClean="0"/>
            <a:t>pupils </a:t>
          </a:r>
          <a:r>
            <a:rPr lang="en-US" sz="1100" kern="1200" dirty="0"/>
            <a:t>is stored in school throughout the year</a:t>
          </a:r>
          <a:r>
            <a:rPr lang="en-US" sz="1100" kern="1200" dirty="0">
              <a:latin typeface="Aptos Display" panose="020F0302020204030204"/>
            </a:rPr>
            <a:t>)</a:t>
          </a:r>
          <a:endParaRPr lang="en-US" sz="1100" kern="1200" dirty="0"/>
        </a:p>
      </dsp:txBody>
      <dsp:txXfrm>
        <a:off x="4653516" y="1689860"/>
        <a:ext cx="2115234" cy="1776797"/>
      </dsp:txXfrm>
    </dsp:sp>
    <dsp:sp modelId="{BC0971B0-066C-469A-9EF0-D4069E053DAE}">
      <dsp:nvSpPr>
        <dsp:cNvPr id="0" name=""/>
        <dsp:cNvSpPr/>
      </dsp:nvSpPr>
      <dsp:spPr>
        <a:xfrm>
          <a:off x="5266935" y="860688"/>
          <a:ext cx="888398" cy="888398"/>
        </a:xfrm>
        <a:prstGeom prst="ellipse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9263" tIns="12700" rIns="69263" bIns="1270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700" kern="1200"/>
            <a:t>3</a:t>
          </a:r>
        </a:p>
      </dsp:txBody>
      <dsp:txXfrm>
        <a:off x="5397038" y="990791"/>
        <a:ext cx="628192" cy="628192"/>
      </dsp:txXfrm>
    </dsp:sp>
    <dsp:sp modelId="{250CE2EE-9136-420E-B2BC-F6922AF65560}">
      <dsp:nvSpPr>
        <dsp:cNvPr id="0" name=""/>
        <dsp:cNvSpPr/>
      </dsp:nvSpPr>
      <dsp:spPr>
        <a:xfrm>
          <a:off x="4653516" y="3525812"/>
          <a:ext cx="2115234" cy="72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A4FC9D-392C-4495-83B1-90924C471752}">
      <dsp:nvSpPr>
        <dsp:cNvPr id="0" name=""/>
        <dsp:cNvSpPr/>
      </dsp:nvSpPr>
      <dsp:spPr>
        <a:xfrm>
          <a:off x="1182178" y="501"/>
          <a:ext cx="1887187" cy="1887187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8D978CB-4A46-4D66-B86C-C5357806EF8F}">
      <dsp:nvSpPr>
        <dsp:cNvPr id="0" name=""/>
        <dsp:cNvSpPr/>
      </dsp:nvSpPr>
      <dsp:spPr>
        <a:xfrm>
          <a:off x="1584365" y="402689"/>
          <a:ext cx="1082812" cy="1082812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7789306-0A38-49A9-926B-9C979D786284}">
      <dsp:nvSpPr>
        <dsp:cNvPr id="0" name=""/>
        <dsp:cNvSpPr/>
      </dsp:nvSpPr>
      <dsp:spPr>
        <a:xfrm>
          <a:off x="578896" y="2475502"/>
          <a:ext cx="3093750" cy="787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defRPr cap="all"/>
          </a:pPr>
          <a:r>
            <a:rPr lang="en-US" sz="1100" kern="1200"/>
            <a:t>School will email parents via Medical Tracker detailing the dosage and time given</a:t>
          </a:r>
        </a:p>
      </dsp:txBody>
      <dsp:txXfrm>
        <a:off x="578896" y="2475502"/>
        <a:ext cx="3093750" cy="787500"/>
      </dsp:txXfrm>
    </dsp:sp>
    <dsp:sp modelId="{11DBB1D2-6230-44AE-AC30-8F216087121D}">
      <dsp:nvSpPr>
        <dsp:cNvPr id="0" name=""/>
        <dsp:cNvSpPr/>
      </dsp:nvSpPr>
      <dsp:spPr>
        <a:xfrm>
          <a:off x="4817334" y="501"/>
          <a:ext cx="1887187" cy="1887187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A0708D9-5CEE-49C7-BC6E-C95C9E887C75}">
      <dsp:nvSpPr>
        <dsp:cNvPr id="0" name=""/>
        <dsp:cNvSpPr/>
      </dsp:nvSpPr>
      <dsp:spPr>
        <a:xfrm>
          <a:off x="5219521" y="402689"/>
          <a:ext cx="1082812" cy="1082812"/>
        </a:xfrm>
        <a:prstGeom prst="rect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063F3A-02E3-4935-B37E-46DE908A9AAF}">
      <dsp:nvSpPr>
        <dsp:cNvPr id="0" name=""/>
        <dsp:cNvSpPr/>
      </dsp:nvSpPr>
      <dsp:spPr>
        <a:xfrm>
          <a:off x="4214053" y="2475502"/>
          <a:ext cx="3093750" cy="7875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lvl="0" algn="ctr" defTabSz="488950">
            <a:lnSpc>
              <a:spcPct val="100000"/>
            </a:lnSpc>
            <a:spcBef>
              <a:spcPct val="0"/>
            </a:spcBef>
            <a:spcAft>
              <a:spcPct val="35000"/>
            </a:spcAft>
            <a:defRPr cap="all"/>
          </a:pPr>
          <a:r>
            <a:rPr lang="en-US" sz="1100" kern="1200"/>
            <a:t>The temperature of the fridge is monitored daily to ensure medication is stored at the correct temperature</a:t>
          </a:r>
        </a:p>
      </dsp:txBody>
      <dsp:txXfrm>
        <a:off x="4214053" y="2475502"/>
        <a:ext cx="3093750" cy="7875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=""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16/7/layout/BasicLinearProcessNumbered">
  <dgm:title val="Basic Linear Process Numbered"/>
  <dgm:desc val="Used to show a progression; a timeline; sequential steps in a task, process, or workflow; or to emphasize movement or direction. Automatic numbers have been introduced to show the steps of the process which appears in a circle. Level 1 and Level 2 text appear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1"/>
      <dgm:constr type="primFontSz" for="des" forName="sibTransNodeCircle" op="equ"/>
      <dgm:constr type="primFontSz" for="des" forName="nodeText" op="equ"/>
      <dgm:constr type="h" for="des" forName="sibTransNodeCircle" op="equ"/>
      <dgm:constr type="w" for="des" forName="sibTransNodeCircle" op="equ"/>
    </dgm:constrLst>
    <dgm:ruleLst>
      <dgm:rule type="h" val="NaN" fact="1.2" max="NaN"/>
    </dgm:ruleLst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4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h" for="ch" forName="sibTransNodeCircle" refType="h" refFor="ch" refForName="bgRect" fact="0.3"/>
          <dgm:constr type="w" for="ch" forName="sibTransNodeCircle" refType="h" refFor="ch" refForName="sibTransNodeCircle"/>
          <dgm:constr type="ctrX" for="ch" forName="sibTransNodeCircle" refType="w" fact="0.5"/>
          <dgm:constr type="ctrY" for="ch" forName="sibTransNodeCircle" refType="h" fact="0.25"/>
          <dgm:constr type="r" for="ch" forName="nodeText" refType="r" refFor="ch" refForName="bgRect"/>
          <dgm:constr type="h" for="ch" forName="nodeText" refType="h" refFor="ch" refForName="bgRect" fact="0.6"/>
          <dgm:constr type="t" for="ch" forName="nodeText" refType="h" refFor="ch" refForName="bgRect" fact="0.38"/>
          <dgm:constr type="b" for="ch" forName="bottomLine" refType="b" refFor="ch" refForName="bgRect"/>
          <dgm:constr type="w" for="ch" forName="bottomLine" refType="w" refFor="ch" refForName="bgRect"/>
          <dgm:constr type="h" for="ch" forName="bottomLine" val="0.002"/>
        </dgm:constrLst>
        <dgm:ruleLst/>
        <dgm:layoutNode name="bgRect" styleLbl="bgAccFollowNode1">
          <dgm:alg type="sp"/>
          <dgm:shape xmlns:r="http://schemas.openxmlformats.org/officeDocument/2006/relationships" type="rect" r:blip="">
            <dgm:adjLst/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Circle" styleLbl="alignNode1">
            <dgm:varLst>
              <dgm:chMax val="0"/>
              <dgm:bulletEnabled/>
            </dgm:varLst>
            <dgm:presOf axis="self" ptType="sibTrans"/>
            <dgm:alg type="tx">
              <dgm:param type="txAnchorVert" val="mid"/>
              <dgm:param type="txAnchorHorzCh" val="ctr"/>
            </dgm:alg>
            <dgm:shape xmlns:r="http://schemas.openxmlformats.org/officeDocument/2006/relationships" type="ellipse" r:blip="">
              <dgm:adjLst/>
            </dgm:shape>
            <dgm:constrLst>
              <dgm:constr type="w" refType="h" op="lte"/>
              <dgm:constr type="primFontSz" val="48"/>
              <dgm:constr type="tMarg" val="1"/>
              <dgm:constr type="lMarg" refType="w" fact="0.221"/>
              <dgm:constr type="rMarg" refType="w" fact="0.221"/>
              <dgm:constr type="bMarg" val="1"/>
            </dgm:constrLst>
            <dgm:ruleLst>
              <dgm:rule type="primFontSz" val="14" fact="NaN" max="NaN"/>
            </dgm:ruleLst>
          </dgm:layoutNode>
        </dgm:forEach>
        <dgm:layoutNode name="bottomLine" styleLbl="alignNode1">
          <dgm:varLst/>
          <dgm:presOf/>
          <dgm:alg type="sp"/>
          <dgm:shape xmlns:r="http://schemas.openxmlformats.org/officeDocument/2006/relationships" type="rect" r:blip="">
            <dgm:adjLst/>
          </dgm:shape>
          <dgm:constrLst/>
          <dgm:ruleLst/>
        </dgm:layoutNode>
        <dgm:layoutNode name="nodeText" styleLbl="bgAccFollow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-1" hideGeom="1">
            <dgm:adjLst/>
          </dgm:shape>
          <dgm:presOf axis="desOrSelf" ptType="node"/>
          <dgm:constrLst>
            <dgm:constr type="primFontSz" val="26"/>
            <dgm:constr type="tMarg" val="26"/>
            <dgm:constr type="lMarg" refType="w" fact="0.221"/>
            <dgm:constr type="rMarg" refType="w" fact="0.221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="" xmlns:dgm1611="http://schemas.microsoft.com/office/drawing/2016/11/diagram">
        <dgm1611:autoBuNodeInfo lvl="1" ptType="sibTrans">
          <dgm1611:buPr prefix="" leadZeros="0">
            <a:buAutoNum type="arabicParenBoth"/>
          </dgm1611:buPr>
        </dgm1611:autoBuNodeInfo>
      </dgm1611:autoBuNodeInfoLst>
    </a:ext>
  </dgm:extLst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5/layout/IconCircleLabelList">
  <dgm:title val="Icon Circle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=""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0443" y="0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583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245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0443" y="9428583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7592A8E9-82D1-4640-8C48-BAC4273C857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5897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7891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7892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7893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53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7894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583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7895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28583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FD0A03D6-3E86-405A-974B-AF4D242CD69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3442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reeform 2"/>
          <p:cNvSpPr>
            <a:spLocks/>
          </p:cNvSpPr>
          <p:nvPr/>
        </p:nvSpPr>
        <p:spPr bwMode="blackWhite">
          <a:xfrm>
            <a:off x="20638" y="12700"/>
            <a:ext cx="8896350" cy="6780213"/>
          </a:xfrm>
          <a:custGeom>
            <a:avLst/>
            <a:gdLst/>
            <a:ahLst/>
            <a:cxnLst>
              <a:cxn ang="0">
                <a:pos x="2822" y="0"/>
              </a:cxn>
              <a:cxn ang="0">
                <a:pos x="0" y="975"/>
              </a:cxn>
              <a:cxn ang="0">
                <a:pos x="2169" y="3619"/>
              </a:cxn>
              <a:cxn ang="0">
                <a:pos x="3985" y="1125"/>
              </a:cxn>
              <a:cxn ang="0">
                <a:pos x="2822" y="0"/>
              </a:cxn>
              <a:cxn ang="0">
                <a:pos x="2822" y="0"/>
              </a:cxn>
            </a:cxnLst>
            <a:rect l="0" t="0" r="r" b="b"/>
            <a:pathLst>
              <a:path w="3985" h="3619">
                <a:moveTo>
                  <a:pt x="2822" y="0"/>
                </a:moveTo>
                <a:lnTo>
                  <a:pt x="0" y="975"/>
                </a:lnTo>
                <a:lnTo>
                  <a:pt x="2169" y="3619"/>
                </a:lnTo>
                <a:lnTo>
                  <a:pt x="3985" y="1125"/>
                </a:lnTo>
                <a:lnTo>
                  <a:pt x="2822" y="0"/>
                </a:lnTo>
                <a:lnTo>
                  <a:pt x="2822" y="0"/>
                </a:lnTo>
                <a:close/>
              </a:path>
            </a:pathLst>
          </a:custGeom>
          <a:solidFill>
            <a:schemeClr val="accent1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1371600" y="1511300"/>
            <a:ext cx="6400800" cy="2273300"/>
          </a:xfrm>
          <a:effectLst>
            <a:outerShdw dist="45791" dir="2021404" algn="ctr" rotWithShape="0">
              <a:schemeClr val="bg2"/>
            </a:outerShdw>
          </a:effectLst>
        </p:spPr>
        <p:txBody>
          <a:bodyPr/>
          <a:lstStyle>
            <a:lvl1pPr>
              <a:defRPr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49400" y="4051300"/>
            <a:ext cx="6032500" cy="1003300"/>
          </a:xfrm>
        </p:spPr>
        <p:txBody>
          <a:bodyPr/>
          <a:lstStyle>
            <a:lvl1pPr marL="0" indent="0" algn="ctr">
              <a:buFontTx/>
              <a:buNone/>
              <a:defRPr sz="28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676EE838-CD83-4CA9-920B-3B2DE797F0EB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5128" name="Group 8"/>
          <p:cNvGrpSpPr>
            <a:grpSpLocks/>
          </p:cNvGrpSpPr>
          <p:nvPr/>
        </p:nvGrpSpPr>
        <p:grpSpPr bwMode="auto">
          <a:xfrm>
            <a:off x="195263" y="234950"/>
            <a:ext cx="3787775" cy="1778000"/>
            <a:chOff x="123" y="148"/>
            <a:chExt cx="2386" cy="1120"/>
          </a:xfrm>
        </p:grpSpPr>
        <p:sp>
          <p:nvSpPr>
            <p:cNvPr id="5129" name="Freeform 9"/>
            <p:cNvSpPr>
              <a:spLocks/>
            </p:cNvSpPr>
            <p:nvPr userDrawn="1"/>
          </p:nvSpPr>
          <p:spPr bwMode="auto">
            <a:xfrm>
              <a:off x="177" y="177"/>
              <a:ext cx="2250" cy="1017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130" name="Freeform 10"/>
            <p:cNvSpPr>
              <a:spLocks/>
            </p:cNvSpPr>
            <p:nvPr userDrawn="1"/>
          </p:nvSpPr>
          <p:spPr bwMode="auto">
            <a:xfrm>
              <a:off x="166" y="261"/>
              <a:ext cx="2244" cy="1007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131" name="Freeform 11"/>
            <p:cNvSpPr>
              <a:spLocks/>
            </p:cNvSpPr>
            <p:nvPr userDrawn="1"/>
          </p:nvSpPr>
          <p:spPr bwMode="auto">
            <a:xfrm>
              <a:off x="474" y="344"/>
              <a:ext cx="1488" cy="919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grpSp>
          <p:nvGrpSpPr>
            <p:cNvPr id="5132" name="Group 12"/>
            <p:cNvGrpSpPr>
              <a:grpSpLocks/>
            </p:cNvGrpSpPr>
            <p:nvPr userDrawn="1"/>
          </p:nvGrpSpPr>
          <p:grpSpPr bwMode="auto">
            <a:xfrm>
              <a:off x="123" y="148"/>
              <a:ext cx="2386" cy="1081"/>
              <a:chOff x="123" y="148"/>
              <a:chExt cx="2386" cy="1081"/>
            </a:xfrm>
          </p:grpSpPr>
          <p:sp>
            <p:nvSpPr>
              <p:cNvPr id="5133" name="Freeform 13"/>
              <p:cNvSpPr>
                <a:spLocks/>
              </p:cNvSpPr>
              <p:nvPr userDrawn="1"/>
            </p:nvSpPr>
            <p:spPr bwMode="auto">
              <a:xfrm>
                <a:off x="2005" y="934"/>
                <a:ext cx="212" cy="214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134" name="Freeform 14"/>
              <p:cNvSpPr>
                <a:spLocks/>
              </p:cNvSpPr>
              <p:nvPr userDrawn="1"/>
            </p:nvSpPr>
            <p:spPr bwMode="auto">
              <a:xfrm>
                <a:off x="123" y="148"/>
                <a:ext cx="2386" cy="108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135" name="Freeform 15"/>
              <p:cNvSpPr>
                <a:spLocks/>
              </p:cNvSpPr>
              <p:nvPr userDrawn="1"/>
            </p:nvSpPr>
            <p:spPr bwMode="auto">
              <a:xfrm>
                <a:off x="324" y="158"/>
                <a:ext cx="1686" cy="614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136" name="Freeform 16"/>
              <p:cNvSpPr>
                <a:spLocks/>
              </p:cNvSpPr>
              <p:nvPr userDrawn="1"/>
            </p:nvSpPr>
            <p:spPr bwMode="auto">
              <a:xfrm>
                <a:off x="409" y="251"/>
                <a:ext cx="227" cy="410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137" name="Freeform 17"/>
              <p:cNvSpPr>
                <a:spLocks/>
              </p:cNvSpPr>
              <p:nvPr userDrawn="1"/>
            </p:nvSpPr>
            <p:spPr bwMode="auto">
              <a:xfrm>
                <a:off x="846" y="536"/>
                <a:ext cx="691" cy="36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</p:grpSp>
      <p:grpSp>
        <p:nvGrpSpPr>
          <p:cNvPr id="5138" name="Group 18"/>
          <p:cNvGrpSpPr>
            <a:grpSpLocks/>
          </p:cNvGrpSpPr>
          <p:nvPr/>
        </p:nvGrpSpPr>
        <p:grpSpPr bwMode="auto">
          <a:xfrm>
            <a:off x="7915275" y="4368800"/>
            <a:ext cx="742950" cy="1058863"/>
            <a:chOff x="4986" y="2752"/>
            <a:chExt cx="468" cy="667"/>
          </a:xfrm>
        </p:grpSpPr>
        <p:sp>
          <p:nvSpPr>
            <p:cNvPr id="5139" name="Freeform 19"/>
            <p:cNvSpPr>
              <a:spLocks/>
            </p:cNvSpPr>
            <p:nvPr userDrawn="1"/>
          </p:nvSpPr>
          <p:spPr bwMode="auto">
            <a:xfrm rot="7320404">
              <a:off x="4909" y="2936"/>
              <a:ext cx="629" cy="293"/>
            </a:xfrm>
            <a:custGeom>
              <a:avLst/>
              <a:gdLst/>
              <a:ahLst/>
              <a:cxnLst>
                <a:cxn ang="0">
                  <a:pos x="794" y="395"/>
                </a:cxn>
                <a:cxn ang="0">
                  <a:pos x="710" y="318"/>
                </a:cxn>
                <a:cxn ang="0">
                  <a:pos x="556" y="210"/>
                </a:cxn>
                <a:cxn ang="0">
                  <a:pos x="71" y="0"/>
                </a:cxn>
                <a:cxn ang="0">
                  <a:pos x="23" y="20"/>
                </a:cxn>
                <a:cxn ang="0">
                  <a:pos x="0" y="83"/>
                </a:cxn>
                <a:cxn ang="0">
                  <a:pos x="28" y="155"/>
                </a:cxn>
                <a:cxn ang="0">
                  <a:pos x="570" y="409"/>
                </a:cxn>
                <a:cxn ang="0">
                  <a:pos x="689" y="393"/>
                </a:cxn>
                <a:cxn ang="0">
                  <a:pos x="785" y="414"/>
                </a:cxn>
                <a:cxn ang="0">
                  <a:pos x="794" y="395"/>
                </a:cxn>
                <a:cxn ang="0">
                  <a:pos x="794" y="395"/>
                </a:cxn>
              </a:cxnLst>
              <a:rect l="0" t="0" r="r" b="b"/>
              <a:pathLst>
                <a:path w="794" h="414">
                  <a:moveTo>
                    <a:pt x="794" y="395"/>
                  </a:moveTo>
                  <a:lnTo>
                    <a:pt x="710" y="318"/>
                  </a:lnTo>
                  <a:lnTo>
                    <a:pt x="556" y="210"/>
                  </a:lnTo>
                  <a:lnTo>
                    <a:pt x="71" y="0"/>
                  </a:lnTo>
                  <a:lnTo>
                    <a:pt x="23" y="20"/>
                  </a:lnTo>
                  <a:lnTo>
                    <a:pt x="0" y="83"/>
                  </a:lnTo>
                  <a:lnTo>
                    <a:pt x="28" y="155"/>
                  </a:lnTo>
                  <a:lnTo>
                    <a:pt x="570" y="409"/>
                  </a:lnTo>
                  <a:lnTo>
                    <a:pt x="689" y="393"/>
                  </a:lnTo>
                  <a:lnTo>
                    <a:pt x="785" y="414"/>
                  </a:lnTo>
                  <a:lnTo>
                    <a:pt x="794" y="395"/>
                  </a:lnTo>
                  <a:lnTo>
                    <a:pt x="794" y="395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140" name="Freeform 20"/>
            <p:cNvSpPr>
              <a:spLocks/>
            </p:cNvSpPr>
            <p:nvPr userDrawn="1"/>
          </p:nvSpPr>
          <p:spPr bwMode="auto">
            <a:xfrm rot="7320404">
              <a:off x="4893" y="2923"/>
              <a:ext cx="627" cy="29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141" name="Freeform 21"/>
            <p:cNvSpPr>
              <a:spLocks/>
            </p:cNvSpPr>
            <p:nvPr userDrawn="1"/>
          </p:nvSpPr>
          <p:spPr bwMode="auto">
            <a:xfrm rot="7320404">
              <a:off x="5000" y="2912"/>
              <a:ext cx="416" cy="265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grpSp>
          <p:nvGrpSpPr>
            <p:cNvPr id="5142" name="Group 22"/>
            <p:cNvGrpSpPr>
              <a:grpSpLocks/>
            </p:cNvGrpSpPr>
            <p:nvPr userDrawn="1"/>
          </p:nvGrpSpPr>
          <p:grpSpPr bwMode="auto">
            <a:xfrm>
              <a:off x="4986" y="2752"/>
              <a:ext cx="468" cy="667"/>
              <a:chOff x="4986" y="2752"/>
              <a:chExt cx="468" cy="667"/>
            </a:xfrm>
          </p:grpSpPr>
          <p:sp>
            <p:nvSpPr>
              <p:cNvPr id="5143" name="Freeform 23"/>
              <p:cNvSpPr>
                <a:spLocks/>
              </p:cNvSpPr>
              <p:nvPr userDrawn="1"/>
            </p:nvSpPr>
            <p:spPr bwMode="auto">
              <a:xfrm rot="7320404">
                <a:off x="4987" y="3190"/>
                <a:ext cx="59" cy="61"/>
              </a:xfrm>
              <a:custGeom>
                <a:avLst/>
                <a:gdLst/>
                <a:ahLst/>
                <a:cxnLst>
                  <a:cxn ang="0">
                    <a:pos x="110" y="0"/>
                  </a:cxn>
                  <a:cxn ang="0">
                    <a:pos x="40" y="66"/>
                  </a:cxn>
                  <a:cxn ang="0">
                    <a:pos x="0" y="173"/>
                  </a:cxn>
                  <a:cxn ang="0">
                    <a:pos x="80" y="160"/>
                  </a:cxn>
                  <a:cxn ang="0">
                    <a:pos x="103" y="84"/>
                  </a:cxn>
                  <a:cxn ang="0">
                    <a:pos x="150" y="27"/>
                  </a:cxn>
                  <a:cxn ang="0">
                    <a:pos x="110" y="0"/>
                  </a:cxn>
                  <a:cxn ang="0">
                    <a:pos x="110" y="0"/>
                  </a:cxn>
                </a:cxnLst>
                <a:rect l="0" t="0" r="r" b="b"/>
                <a:pathLst>
                  <a:path w="150" h="173">
                    <a:moveTo>
                      <a:pt x="110" y="0"/>
                    </a:moveTo>
                    <a:lnTo>
                      <a:pt x="40" y="66"/>
                    </a:lnTo>
                    <a:lnTo>
                      <a:pt x="0" y="173"/>
                    </a:lnTo>
                    <a:lnTo>
                      <a:pt x="80" y="160"/>
                    </a:lnTo>
                    <a:lnTo>
                      <a:pt x="103" y="84"/>
                    </a:lnTo>
                    <a:lnTo>
                      <a:pt x="150" y="27"/>
                    </a:lnTo>
                    <a:lnTo>
                      <a:pt x="110" y="0"/>
                    </a:lnTo>
                    <a:lnTo>
                      <a:pt x="11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144" name="Freeform 24"/>
              <p:cNvSpPr>
                <a:spLocks/>
              </p:cNvSpPr>
              <p:nvPr userDrawn="1"/>
            </p:nvSpPr>
            <p:spPr bwMode="auto">
              <a:xfrm rot="7320404">
                <a:off x="4887" y="2930"/>
                <a:ext cx="667" cy="311"/>
              </a:xfrm>
              <a:custGeom>
                <a:avLst/>
                <a:gdLst/>
                <a:ahLst/>
                <a:cxnLst>
                  <a:cxn ang="0">
                    <a:pos x="156" y="0"/>
                  </a:cxn>
                  <a:cxn ang="0">
                    <a:pos x="63" y="52"/>
                  </a:cxn>
                  <a:cxn ang="0">
                    <a:pos x="0" y="208"/>
                  </a:cxn>
                  <a:cxn ang="0">
                    <a:pos x="67" y="358"/>
                  </a:cxn>
                  <a:cxn ang="0">
                    <a:pos x="1182" y="867"/>
                  </a:cxn>
                  <a:cxn ang="0">
                    <a:pos x="1422" y="835"/>
                  </a:cxn>
                  <a:cxn ang="0">
                    <a:pos x="1616" y="880"/>
                  </a:cxn>
                  <a:cxn ang="0">
                    <a:pos x="1684" y="808"/>
                  </a:cxn>
                  <a:cxn ang="0">
                    <a:pos x="1502" y="664"/>
                  </a:cxn>
                  <a:cxn ang="0">
                    <a:pos x="1428" y="512"/>
                  </a:cxn>
                  <a:cxn ang="0">
                    <a:pos x="1369" y="527"/>
                  </a:cxn>
                  <a:cxn ang="0">
                    <a:pos x="1439" y="664"/>
                  </a:cxn>
                  <a:cxn ang="0">
                    <a:pos x="1578" y="810"/>
                  </a:cxn>
                  <a:cxn ang="0">
                    <a:pos x="1413" y="787"/>
                  </a:cxn>
                  <a:cxn ang="0">
                    <a:pos x="1219" y="814"/>
                  </a:cxn>
                  <a:cxn ang="0">
                    <a:pos x="1255" y="650"/>
                  </a:cxn>
                  <a:cxn ang="0">
                    <a:pos x="1338" y="538"/>
                  </a:cxn>
                  <a:cxn ang="0">
                    <a:pos x="1241" y="552"/>
                  </a:cxn>
                  <a:cxn ang="0">
                    <a:pos x="1165" y="658"/>
                  </a:cxn>
                  <a:cxn ang="0">
                    <a:pos x="1139" y="791"/>
                  </a:cxn>
                  <a:cxn ang="0">
                    <a:pos x="107" y="310"/>
                  </a:cxn>
                  <a:cxn ang="0">
                    <a:pos x="80" y="215"/>
                  </a:cxn>
                  <a:cxn ang="0">
                    <a:pos x="103" y="95"/>
                  </a:cxn>
                  <a:cxn ang="0">
                    <a:pos x="217" y="0"/>
                  </a:cxn>
                  <a:cxn ang="0">
                    <a:pos x="156" y="0"/>
                  </a:cxn>
                  <a:cxn ang="0">
                    <a:pos x="156" y="0"/>
                  </a:cxn>
                </a:cxnLst>
                <a:rect l="0" t="0" r="r" b="b"/>
                <a:pathLst>
                  <a:path w="1684" h="880">
                    <a:moveTo>
                      <a:pt x="156" y="0"/>
                    </a:moveTo>
                    <a:lnTo>
                      <a:pt x="63" y="52"/>
                    </a:lnTo>
                    <a:lnTo>
                      <a:pt x="0" y="208"/>
                    </a:lnTo>
                    <a:lnTo>
                      <a:pt x="67" y="358"/>
                    </a:lnTo>
                    <a:lnTo>
                      <a:pt x="1182" y="867"/>
                    </a:lnTo>
                    <a:lnTo>
                      <a:pt x="1422" y="835"/>
                    </a:lnTo>
                    <a:lnTo>
                      <a:pt x="1616" y="880"/>
                    </a:lnTo>
                    <a:lnTo>
                      <a:pt x="1684" y="808"/>
                    </a:lnTo>
                    <a:lnTo>
                      <a:pt x="1502" y="664"/>
                    </a:lnTo>
                    <a:lnTo>
                      <a:pt x="1428" y="512"/>
                    </a:lnTo>
                    <a:lnTo>
                      <a:pt x="1369" y="527"/>
                    </a:lnTo>
                    <a:lnTo>
                      <a:pt x="1439" y="664"/>
                    </a:lnTo>
                    <a:lnTo>
                      <a:pt x="1578" y="810"/>
                    </a:lnTo>
                    <a:lnTo>
                      <a:pt x="1413" y="787"/>
                    </a:lnTo>
                    <a:lnTo>
                      <a:pt x="1219" y="814"/>
                    </a:lnTo>
                    <a:lnTo>
                      <a:pt x="1255" y="650"/>
                    </a:lnTo>
                    <a:lnTo>
                      <a:pt x="1338" y="538"/>
                    </a:lnTo>
                    <a:lnTo>
                      <a:pt x="1241" y="552"/>
                    </a:lnTo>
                    <a:lnTo>
                      <a:pt x="1165" y="658"/>
                    </a:lnTo>
                    <a:lnTo>
                      <a:pt x="1139" y="791"/>
                    </a:lnTo>
                    <a:lnTo>
                      <a:pt x="107" y="310"/>
                    </a:lnTo>
                    <a:lnTo>
                      <a:pt x="80" y="215"/>
                    </a:lnTo>
                    <a:lnTo>
                      <a:pt x="103" y="95"/>
                    </a:lnTo>
                    <a:lnTo>
                      <a:pt x="217" y="0"/>
                    </a:lnTo>
                    <a:lnTo>
                      <a:pt x="156" y="0"/>
                    </a:lnTo>
                    <a:lnTo>
                      <a:pt x="15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145" name="Freeform 25"/>
              <p:cNvSpPr>
                <a:spLocks/>
              </p:cNvSpPr>
              <p:nvPr userDrawn="1"/>
            </p:nvSpPr>
            <p:spPr bwMode="auto">
              <a:xfrm rot="7320404">
                <a:off x="5062" y="2997"/>
                <a:ext cx="472" cy="176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146" name="Freeform 26"/>
              <p:cNvSpPr>
                <a:spLocks/>
              </p:cNvSpPr>
              <p:nvPr userDrawn="1"/>
            </p:nvSpPr>
            <p:spPr bwMode="auto">
              <a:xfrm rot="7320404">
                <a:off x="5363" y="2874"/>
                <a:ext cx="63" cy="118"/>
              </a:xfrm>
              <a:custGeom>
                <a:avLst/>
                <a:gdLst/>
                <a:ahLst/>
                <a:cxnLst>
                  <a:cxn ang="0">
                    <a:pos x="116" y="0"/>
                  </a:cxn>
                  <a:cxn ang="0">
                    <a:pos x="19" y="106"/>
                  </a:cxn>
                  <a:cxn ang="0">
                    <a:pos x="0" y="230"/>
                  </a:cxn>
                  <a:cxn ang="0">
                    <a:pos x="33" y="314"/>
                  </a:cxn>
                  <a:cxn ang="0">
                    <a:pos x="94" y="335"/>
                  </a:cxn>
                  <a:cxn ang="0">
                    <a:pos x="76" y="154"/>
                  </a:cxn>
                  <a:cxn ang="0">
                    <a:pos x="160" y="17"/>
                  </a:cxn>
                  <a:cxn ang="0">
                    <a:pos x="116" y="0"/>
                  </a:cxn>
                  <a:cxn ang="0">
                    <a:pos x="116" y="0"/>
                  </a:cxn>
                </a:cxnLst>
                <a:rect l="0" t="0" r="r" b="b"/>
                <a:pathLst>
                  <a:path w="160" h="335">
                    <a:moveTo>
                      <a:pt x="116" y="0"/>
                    </a:moveTo>
                    <a:lnTo>
                      <a:pt x="19" y="106"/>
                    </a:lnTo>
                    <a:lnTo>
                      <a:pt x="0" y="230"/>
                    </a:lnTo>
                    <a:lnTo>
                      <a:pt x="33" y="314"/>
                    </a:lnTo>
                    <a:lnTo>
                      <a:pt x="94" y="335"/>
                    </a:lnTo>
                    <a:lnTo>
                      <a:pt x="76" y="154"/>
                    </a:lnTo>
                    <a:lnTo>
                      <a:pt x="160" y="17"/>
                    </a:lnTo>
                    <a:lnTo>
                      <a:pt x="116" y="0"/>
                    </a:lnTo>
                    <a:lnTo>
                      <a:pt x="116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147" name="Freeform 27"/>
              <p:cNvSpPr>
                <a:spLocks/>
              </p:cNvSpPr>
              <p:nvPr userDrawn="1"/>
            </p:nvSpPr>
            <p:spPr bwMode="auto">
              <a:xfrm rot="7320404">
                <a:off x="5136" y="3000"/>
                <a:ext cx="193" cy="104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</p:grpSp>
      </p:grpSp>
      <p:sp>
        <p:nvSpPr>
          <p:cNvPr id="5148" name="Freeform 28"/>
          <p:cNvSpPr>
            <a:spLocks/>
          </p:cNvSpPr>
          <p:nvPr/>
        </p:nvSpPr>
        <p:spPr bwMode="auto">
          <a:xfrm>
            <a:off x="901700" y="5054600"/>
            <a:ext cx="6807200" cy="728663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816" y="256"/>
              </a:cxn>
              <a:cxn ang="0">
                <a:pos x="1560" y="144"/>
              </a:cxn>
              <a:cxn ang="0">
                <a:pos x="1856" y="376"/>
              </a:cxn>
              <a:cxn ang="0">
                <a:pos x="2344" y="152"/>
              </a:cxn>
              <a:cxn ang="0">
                <a:pos x="3536" y="456"/>
              </a:cxn>
              <a:cxn ang="0">
                <a:pos x="4288" y="136"/>
              </a:cxn>
            </a:cxnLst>
            <a:rect l="0" t="0" r="r" b="b"/>
            <a:pathLst>
              <a:path w="4288" h="459">
                <a:moveTo>
                  <a:pt x="0" y="0"/>
                </a:moveTo>
                <a:cubicBezTo>
                  <a:pt x="136" y="43"/>
                  <a:pt x="556" y="232"/>
                  <a:pt x="816" y="256"/>
                </a:cubicBezTo>
                <a:cubicBezTo>
                  <a:pt x="1076" y="280"/>
                  <a:pt x="1387" y="124"/>
                  <a:pt x="1560" y="144"/>
                </a:cubicBezTo>
                <a:cubicBezTo>
                  <a:pt x="1733" y="164"/>
                  <a:pt x="1725" y="375"/>
                  <a:pt x="1856" y="376"/>
                </a:cubicBezTo>
                <a:cubicBezTo>
                  <a:pt x="1987" y="377"/>
                  <a:pt x="2064" y="139"/>
                  <a:pt x="2344" y="152"/>
                </a:cubicBezTo>
                <a:cubicBezTo>
                  <a:pt x="2624" y="165"/>
                  <a:pt x="3212" y="459"/>
                  <a:pt x="3536" y="456"/>
                </a:cubicBezTo>
                <a:cubicBezTo>
                  <a:pt x="3860" y="453"/>
                  <a:pt x="4165" y="188"/>
                  <a:pt x="4288" y="136"/>
                </a:cubicBezTo>
              </a:path>
            </a:pathLst>
          </a:custGeom>
          <a:noFill/>
          <a:ln w="76200" cap="flat" cmpd="sng">
            <a:solidFill>
              <a:schemeClr val="folHlink"/>
            </a:solidFill>
            <a:prstDash val="solid"/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5149" name="Freeform 29"/>
          <p:cNvSpPr>
            <a:spLocks/>
          </p:cNvSpPr>
          <p:nvPr/>
        </p:nvSpPr>
        <p:spPr bwMode="auto">
          <a:xfrm>
            <a:off x="4076700" y="1930400"/>
            <a:ext cx="889000" cy="381000"/>
          </a:xfrm>
          <a:custGeom>
            <a:avLst/>
            <a:gdLst/>
            <a:ahLst/>
            <a:cxnLst>
              <a:cxn ang="0">
                <a:pos x="0" y="32"/>
              </a:cxn>
              <a:cxn ang="0">
                <a:pos x="280" y="144"/>
              </a:cxn>
              <a:cxn ang="0">
                <a:pos x="448" y="16"/>
              </a:cxn>
              <a:cxn ang="0">
                <a:pos x="560" y="240"/>
              </a:cxn>
            </a:cxnLst>
            <a:rect l="0" t="0" r="r" b="b"/>
            <a:pathLst>
              <a:path w="560" h="240">
                <a:moveTo>
                  <a:pt x="0" y="32"/>
                </a:moveTo>
                <a:cubicBezTo>
                  <a:pt x="102" y="89"/>
                  <a:pt x="205" y="147"/>
                  <a:pt x="280" y="144"/>
                </a:cubicBezTo>
                <a:cubicBezTo>
                  <a:pt x="355" y="141"/>
                  <a:pt x="401" y="0"/>
                  <a:pt x="448" y="16"/>
                </a:cubicBezTo>
                <a:cubicBezTo>
                  <a:pt x="495" y="32"/>
                  <a:pt x="541" y="201"/>
                  <a:pt x="560" y="240"/>
                </a:cubicBezTo>
              </a:path>
            </a:pathLst>
          </a:custGeom>
          <a:noFill/>
          <a:ln w="114300" cmpd="sng">
            <a:solidFill>
              <a:schemeClr val="tx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/>
      <p:bldP spid="5124" grpId="0" build="p">
        <p:tmplLst>
          <p:tmpl lvl="1">
            <p:tnLst>
              <p:par>
                <p:cTn presetID="44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12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5124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512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512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1E1AB3-9398-4EE5-9EF4-A33B072BA3E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152400"/>
            <a:ext cx="1924050" cy="5334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152400"/>
            <a:ext cx="5619750" cy="5334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BBE5CB-38AB-4019-8EFA-3C95D2FE8B7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600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/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3716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5560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183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67264003-C42D-4960-886F-34A7B5EFC65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1FAA14-C6E8-4554-AD6A-72FFA9E055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FDBA79D-92AB-48D0-9ADB-1E1DE8DFD7D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828800"/>
            <a:ext cx="3771900" cy="365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A39E91-8225-4769-833B-57B60A469EE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59E91C-1808-42AC-8247-D997182DFDE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C47A55-4470-4A32-A4A8-46CF111C5F7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1D4093-92F2-4DBB-A60D-143D05B55CA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9074CD-D605-46E0-9655-BABAD1633D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C53DED-2790-4105-9180-73B337CF1F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reeform 2"/>
          <p:cNvSpPr>
            <a:spLocks/>
          </p:cNvSpPr>
          <p:nvPr/>
        </p:nvSpPr>
        <p:spPr bwMode="auto">
          <a:xfrm rot="-3172564">
            <a:off x="7777957" y="-15081"/>
            <a:ext cx="1162050" cy="2084387"/>
          </a:xfrm>
          <a:custGeom>
            <a:avLst/>
            <a:gdLst/>
            <a:ahLst/>
            <a:cxnLst>
              <a:cxn ang="0">
                <a:pos x="2903" y="433"/>
              </a:cxn>
              <a:cxn ang="0">
                <a:pos x="2565" y="80"/>
              </a:cxn>
              <a:cxn ang="0">
                <a:pos x="2241" y="0"/>
              </a:cxn>
              <a:cxn ang="0">
                <a:pos x="110" y="2811"/>
              </a:cxn>
              <a:cxn ang="0">
                <a:pos x="110" y="3228"/>
              </a:cxn>
              <a:cxn ang="0">
                <a:pos x="0" y="3631"/>
              </a:cxn>
              <a:cxn ang="0">
                <a:pos x="72" y="3686"/>
              </a:cxn>
              <a:cxn ang="0">
                <a:pos x="441" y="3355"/>
              </a:cxn>
              <a:cxn ang="0">
                <a:pos x="740" y="3228"/>
              </a:cxn>
              <a:cxn ang="0">
                <a:pos x="2903" y="433"/>
              </a:cxn>
              <a:cxn ang="0">
                <a:pos x="2903" y="433"/>
              </a:cxn>
            </a:cxnLst>
            <a:rect l="0" t="0" r="r" b="b"/>
            <a:pathLst>
              <a:path w="2903" h="3686">
                <a:moveTo>
                  <a:pt x="2903" y="433"/>
                </a:moveTo>
                <a:lnTo>
                  <a:pt x="2565" y="80"/>
                </a:lnTo>
                <a:lnTo>
                  <a:pt x="2241" y="0"/>
                </a:lnTo>
                <a:lnTo>
                  <a:pt x="110" y="2811"/>
                </a:lnTo>
                <a:lnTo>
                  <a:pt x="110" y="3228"/>
                </a:lnTo>
                <a:lnTo>
                  <a:pt x="0" y="3631"/>
                </a:lnTo>
                <a:lnTo>
                  <a:pt x="72" y="3686"/>
                </a:lnTo>
                <a:lnTo>
                  <a:pt x="441" y="3355"/>
                </a:lnTo>
                <a:lnTo>
                  <a:pt x="740" y="3228"/>
                </a:lnTo>
                <a:lnTo>
                  <a:pt x="2903" y="433"/>
                </a:lnTo>
                <a:lnTo>
                  <a:pt x="2903" y="433"/>
                </a:lnTo>
                <a:close/>
              </a:path>
            </a:pathLst>
          </a:custGeom>
          <a:solidFill>
            <a:srgbClr val="FFFFFF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152400"/>
            <a:ext cx="68707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696200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371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endParaRPr 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56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183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FD1A7031-7FCF-4CE3-85D4-DC47C4FF5F18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104" name="Freeform 8"/>
          <p:cNvSpPr>
            <a:spLocks/>
          </p:cNvSpPr>
          <p:nvPr/>
        </p:nvSpPr>
        <p:spPr bwMode="auto">
          <a:xfrm rot="-3172564">
            <a:off x="7865269" y="24607"/>
            <a:ext cx="1165225" cy="2097087"/>
          </a:xfrm>
          <a:custGeom>
            <a:avLst/>
            <a:gdLst/>
            <a:ahLst/>
            <a:cxnLst>
              <a:cxn ang="0">
                <a:pos x="2293" y="0"/>
              </a:cxn>
              <a:cxn ang="0">
                <a:pos x="130" y="2835"/>
              </a:cxn>
              <a:cxn ang="0">
                <a:pos x="131" y="3201"/>
              </a:cxn>
              <a:cxn ang="0">
                <a:pos x="0" y="3633"/>
              </a:cxn>
              <a:cxn ang="0">
                <a:pos x="50" y="3703"/>
              </a:cxn>
              <a:cxn ang="0">
                <a:pos x="422" y="3352"/>
              </a:cxn>
              <a:cxn ang="0">
                <a:pos x="763" y="3220"/>
              </a:cxn>
              <a:cxn ang="0">
                <a:pos x="2911" y="428"/>
              </a:cxn>
              <a:cxn ang="0">
                <a:pos x="2589" y="96"/>
              </a:cxn>
              <a:cxn ang="0">
                <a:pos x="2293" y="0"/>
              </a:cxn>
              <a:cxn ang="0">
                <a:pos x="2293" y="0"/>
              </a:cxn>
            </a:cxnLst>
            <a:rect l="0" t="0" r="r" b="b"/>
            <a:pathLst>
              <a:path w="2911" h="3703">
                <a:moveTo>
                  <a:pt x="2293" y="0"/>
                </a:moveTo>
                <a:lnTo>
                  <a:pt x="130" y="2835"/>
                </a:lnTo>
                <a:lnTo>
                  <a:pt x="131" y="3201"/>
                </a:lnTo>
                <a:lnTo>
                  <a:pt x="0" y="3633"/>
                </a:lnTo>
                <a:lnTo>
                  <a:pt x="50" y="3703"/>
                </a:lnTo>
                <a:lnTo>
                  <a:pt x="422" y="3352"/>
                </a:lnTo>
                <a:lnTo>
                  <a:pt x="763" y="3220"/>
                </a:lnTo>
                <a:lnTo>
                  <a:pt x="2911" y="428"/>
                </a:lnTo>
                <a:lnTo>
                  <a:pt x="2589" y="96"/>
                </a:lnTo>
                <a:lnTo>
                  <a:pt x="2293" y="0"/>
                </a:lnTo>
                <a:lnTo>
                  <a:pt x="2293" y="0"/>
                </a:lnTo>
                <a:close/>
              </a:path>
            </a:pathLst>
          </a:custGeom>
          <a:solidFill>
            <a:schemeClr val="folHlink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sp>
        <p:nvSpPr>
          <p:cNvPr id="4105" name="Freeform 9"/>
          <p:cNvSpPr>
            <a:spLocks/>
          </p:cNvSpPr>
          <p:nvPr/>
        </p:nvSpPr>
        <p:spPr bwMode="auto">
          <a:xfrm rot="-3172564">
            <a:off x="7831138" y="192088"/>
            <a:ext cx="1025525" cy="1571625"/>
          </a:xfrm>
          <a:custGeom>
            <a:avLst/>
            <a:gdLst/>
            <a:ahLst/>
            <a:cxnLst>
              <a:cxn ang="0">
                <a:pos x="0" y="2485"/>
              </a:cxn>
              <a:cxn ang="0">
                <a:pos x="432" y="2553"/>
              </a:cxn>
              <a:cxn ang="0">
                <a:pos x="736" y="2777"/>
              </a:cxn>
              <a:cxn ang="0">
                <a:pos x="2561" y="399"/>
              </a:cxn>
              <a:cxn ang="0">
                <a:pos x="2118" y="82"/>
              </a:cxn>
              <a:cxn ang="0">
                <a:pos x="1898" y="0"/>
              </a:cxn>
              <a:cxn ang="0">
                <a:pos x="0" y="2485"/>
              </a:cxn>
              <a:cxn ang="0">
                <a:pos x="0" y="2485"/>
              </a:cxn>
            </a:cxnLst>
            <a:rect l="0" t="0" r="r" b="b"/>
            <a:pathLst>
              <a:path w="2561" h="2777">
                <a:moveTo>
                  <a:pt x="0" y="2485"/>
                </a:moveTo>
                <a:lnTo>
                  <a:pt x="432" y="2553"/>
                </a:lnTo>
                <a:lnTo>
                  <a:pt x="736" y="2777"/>
                </a:lnTo>
                <a:lnTo>
                  <a:pt x="2561" y="399"/>
                </a:lnTo>
                <a:lnTo>
                  <a:pt x="2118" y="82"/>
                </a:lnTo>
                <a:lnTo>
                  <a:pt x="1898" y="0"/>
                </a:lnTo>
                <a:lnTo>
                  <a:pt x="0" y="2485"/>
                </a:lnTo>
                <a:lnTo>
                  <a:pt x="0" y="2485"/>
                </a:lnTo>
                <a:close/>
              </a:path>
            </a:pathLst>
          </a:custGeom>
          <a:solidFill>
            <a:schemeClr val="bg2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GB"/>
          </a:p>
        </p:txBody>
      </p:sp>
      <p:grpSp>
        <p:nvGrpSpPr>
          <p:cNvPr id="4106" name="Group 10"/>
          <p:cNvGrpSpPr>
            <a:grpSpLocks/>
          </p:cNvGrpSpPr>
          <p:nvPr/>
        </p:nvGrpSpPr>
        <p:grpSpPr bwMode="auto">
          <a:xfrm>
            <a:off x="7938" y="5540375"/>
            <a:ext cx="1784350" cy="1246188"/>
            <a:chOff x="5" y="3490"/>
            <a:chExt cx="1124" cy="785"/>
          </a:xfrm>
        </p:grpSpPr>
        <p:sp>
          <p:nvSpPr>
            <p:cNvPr id="4107" name="Freeform 11"/>
            <p:cNvSpPr>
              <a:spLocks/>
            </p:cNvSpPr>
            <p:nvPr userDrawn="1"/>
          </p:nvSpPr>
          <p:spPr bwMode="auto">
            <a:xfrm>
              <a:off x="24" y="3505"/>
              <a:ext cx="1089" cy="649"/>
            </a:xfrm>
            <a:custGeom>
              <a:avLst/>
              <a:gdLst/>
              <a:ahLst/>
              <a:cxnLst>
                <a:cxn ang="0">
                  <a:pos x="1587" y="1260"/>
                </a:cxn>
                <a:cxn ang="0">
                  <a:pos x="1420" y="1106"/>
                </a:cxn>
                <a:cxn ang="0">
                  <a:pos x="1331" y="477"/>
                </a:cxn>
                <a:cxn ang="0">
                  <a:pos x="2139" y="330"/>
                </a:cxn>
                <a:cxn ang="0">
                  <a:pos x="2177" y="203"/>
                </a:cxn>
                <a:cxn ang="0">
                  <a:pos x="2099" y="100"/>
                </a:cxn>
                <a:cxn ang="0">
                  <a:pos x="1276" y="211"/>
                </a:cxn>
                <a:cxn ang="0">
                  <a:pos x="1219" y="32"/>
                </a:cxn>
                <a:cxn ang="0">
                  <a:pos x="1085" y="0"/>
                </a:cxn>
                <a:cxn ang="0">
                  <a:pos x="958" y="28"/>
                </a:cxn>
                <a:cxn ang="0">
                  <a:pos x="888" y="106"/>
                </a:cxn>
                <a:cxn ang="0">
                  <a:pos x="937" y="285"/>
                </a:cxn>
                <a:cxn ang="0">
                  <a:pos x="660" y="441"/>
                </a:cxn>
                <a:cxn ang="0">
                  <a:pos x="983" y="473"/>
                </a:cxn>
                <a:cxn ang="0">
                  <a:pos x="1112" y="889"/>
                </a:cxn>
                <a:cxn ang="0">
                  <a:pos x="141" y="469"/>
                </a:cxn>
                <a:cxn ang="0">
                  <a:pos x="46" y="509"/>
                </a:cxn>
                <a:cxn ang="0">
                  <a:pos x="0" y="636"/>
                </a:cxn>
                <a:cxn ang="0">
                  <a:pos x="55" y="779"/>
                </a:cxn>
                <a:cxn ang="0">
                  <a:pos x="1139" y="1288"/>
                </a:cxn>
                <a:cxn ang="0">
                  <a:pos x="1378" y="1256"/>
                </a:cxn>
                <a:cxn ang="0">
                  <a:pos x="1570" y="1298"/>
                </a:cxn>
                <a:cxn ang="0">
                  <a:pos x="1587" y="1260"/>
                </a:cxn>
                <a:cxn ang="0">
                  <a:pos x="1587" y="1260"/>
                </a:cxn>
              </a:cxnLst>
              <a:rect l="0" t="0" r="r" b="b"/>
              <a:pathLst>
                <a:path w="2177" h="1298">
                  <a:moveTo>
                    <a:pt x="1587" y="1260"/>
                  </a:moveTo>
                  <a:lnTo>
                    <a:pt x="1420" y="1106"/>
                  </a:lnTo>
                  <a:lnTo>
                    <a:pt x="1331" y="477"/>
                  </a:lnTo>
                  <a:lnTo>
                    <a:pt x="2139" y="330"/>
                  </a:lnTo>
                  <a:lnTo>
                    <a:pt x="2177" y="203"/>
                  </a:lnTo>
                  <a:lnTo>
                    <a:pt x="2099" y="100"/>
                  </a:lnTo>
                  <a:lnTo>
                    <a:pt x="1276" y="211"/>
                  </a:lnTo>
                  <a:lnTo>
                    <a:pt x="1219" y="32"/>
                  </a:lnTo>
                  <a:lnTo>
                    <a:pt x="1085" y="0"/>
                  </a:lnTo>
                  <a:lnTo>
                    <a:pt x="958" y="28"/>
                  </a:lnTo>
                  <a:lnTo>
                    <a:pt x="888" y="106"/>
                  </a:lnTo>
                  <a:lnTo>
                    <a:pt x="937" y="285"/>
                  </a:lnTo>
                  <a:lnTo>
                    <a:pt x="660" y="441"/>
                  </a:lnTo>
                  <a:lnTo>
                    <a:pt x="983" y="473"/>
                  </a:lnTo>
                  <a:lnTo>
                    <a:pt x="1112" y="889"/>
                  </a:lnTo>
                  <a:lnTo>
                    <a:pt x="141" y="469"/>
                  </a:lnTo>
                  <a:lnTo>
                    <a:pt x="46" y="509"/>
                  </a:lnTo>
                  <a:lnTo>
                    <a:pt x="0" y="636"/>
                  </a:lnTo>
                  <a:lnTo>
                    <a:pt x="55" y="779"/>
                  </a:lnTo>
                  <a:lnTo>
                    <a:pt x="1139" y="1288"/>
                  </a:lnTo>
                  <a:lnTo>
                    <a:pt x="1378" y="1256"/>
                  </a:lnTo>
                  <a:lnTo>
                    <a:pt x="1570" y="1298"/>
                  </a:lnTo>
                  <a:lnTo>
                    <a:pt x="1587" y="1260"/>
                  </a:lnTo>
                  <a:lnTo>
                    <a:pt x="1587" y="1260"/>
                  </a:lnTo>
                  <a:close/>
                </a:path>
              </a:pathLst>
            </a:custGeom>
            <a:solidFill>
              <a:srgbClr val="F8F8F8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108" name="Freeform 12"/>
            <p:cNvSpPr>
              <a:spLocks/>
            </p:cNvSpPr>
            <p:nvPr userDrawn="1"/>
          </p:nvSpPr>
          <p:spPr bwMode="auto">
            <a:xfrm>
              <a:off x="1022" y="3582"/>
              <a:ext cx="71" cy="129"/>
            </a:xfrm>
            <a:custGeom>
              <a:avLst/>
              <a:gdLst/>
              <a:ahLst/>
              <a:cxnLst>
                <a:cxn ang="0">
                  <a:pos x="0" y="7"/>
                </a:cxn>
                <a:cxn ang="0">
                  <a:pos x="120" y="0"/>
                </a:cxn>
                <a:cxn ang="0">
                  <a:pos x="143" y="233"/>
                </a:cxn>
                <a:cxn ang="0">
                  <a:pos x="8" y="258"/>
                </a:cxn>
                <a:cxn ang="0">
                  <a:pos x="0" y="7"/>
                </a:cxn>
                <a:cxn ang="0">
                  <a:pos x="0" y="7"/>
                </a:cxn>
              </a:cxnLst>
              <a:rect l="0" t="0" r="r" b="b"/>
              <a:pathLst>
                <a:path w="143" h="258">
                  <a:moveTo>
                    <a:pt x="0" y="7"/>
                  </a:moveTo>
                  <a:lnTo>
                    <a:pt x="120" y="0"/>
                  </a:lnTo>
                  <a:lnTo>
                    <a:pt x="143" y="233"/>
                  </a:lnTo>
                  <a:lnTo>
                    <a:pt x="8" y="258"/>
                  </a:lnTo>
                  <a:lnTo>
                    <a:pt x="0" y="7"/>
                  </a:lnTo>
                  <a:lnTo>
                    <a:pt x="0" y="7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109" name="Freeform 13"/>
            <p:cNvSpPr>
              <a:spLocks/>
            </p:cNvSpPr>
            <p:nvPr userDrawn="1"/>
          </p:nvSpPr>
          <p:spPr bwMode="auto">
            <a:xfrm>
              <a:off x="20" y="3774"/>
              <a:ext cx="792" cy="410"/>
            </a:xfrm>
            <a:custGeom>
              <a:avLst/>
              <a:gdLst/>
              <a:ahLst/>
              <a:cxnLst>
                <a:cxn ang="0">
                  <a:pos x="137" y="0"/>
                </a:cxn>
                <a:cxn ang="0">
                  <a:pos x="1331" y="519"/>
                </a:cxn>
                <a:cxn ang="0">
                  <a:pos x="1428" y="638"/>
                </a:cxn>
                <a:cxn ang="0">
                  <a:pos x="1586" y="792"/>
                </a:cxn>
                <a:cxn ang="0">
                  <a:pos x="1565" y="821"/>
                </a:cxn>
                <a:cxn ang="0">
                  <a:pos x="1350" y="787"/>
                </a:cxn>
                <a:cxn ang="0">
                  <a:pos x="1145" y="811"/>
                </a:cxn>
                <a:cxn ang="0">
                  <a:pos x="42" y="298"/>
                </a:cxn>
                <a:cxn ang="0">
                  <a:pos x="0" y="150"/>
                </a:cxn>
                <a:cxn ang="0">
                  <a:pos x="46" y="32"/>
                </a:cxn>
                <a:cxn ang="0">
                  <a:pos x="137" y="0"/>
                </a:cxn>
                <a:cxn ang="0">
                  <a:pos x="137" y="0"/>
                </a:cxn>
              </a:cxnLst>
              <a:rect l="0" t="0" r="r" b="b"/>
              <a:pathLst>
                <a:path w="1586" h="821">
                  <a:moveTo>
                    <a:pt x="137" y="0"/>
                  </a:moveTo>
                  <a:lnTo>
                    <a:pt x="1331" y="519"/>
                  </a:lnTo>
                  <a:lnTo>
                    <a:pt x="1428" y="638"/>
                  </a:lnTo>
                  <a:lnTo>
                    <a:pt x="1586" y="792"/>
                  </a:lnTo>
                  <a:lnTo>
                    <a:pt x="1565" y="821"/>
                  </a:lnTo>
                  <a:lnTo>
                    <a:pt x="1350" y="787"/>
                  </a:lnTo>
                  <a:lnTo>
                    <a:pt x="1145" y="811"/>
                  </a:lnTo>
                  <a:lnTo>
                    <a:pt x="42" y="298"/>
                  </a:lnTo>
                  <a:lnTo>
                    <a:pt x="0" y="150"/>
                  </a:lnTo>
                  <a:lnTo>
                    <a:pt x="46" y="32"/>
                  </a:lnTo>
                  <a:lnTo>
                    <a:pt x="137" y="0"/>
                  </a:lnTo>
                  <a:lnTo>
                    <a:pt x="137" y="0"/>
                  </a:lnTo>
                  <a:close/>
                </a:path>
              </a:pathLst>
            </a:custGeom>
            <a:solidFill>
              <a:schemeClr val="tx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110" name="Freeform 14"/>
            <p:cNvSpPr>
              <a:spLocks/>
            </p:cNvSpPr>
            <p:nvPr userDrawn="1"/>
          </p:nvSpPr>
          <p:spPr bwMode="auto">
            <a:xfrm>
              <a:off x="129" y="3808"/>
              <a:ext cx="525" cy="374"/>
            </a:xfrm>
            <a:custGeom>
              <a:avLst/>
              <a:gdLst/>
              <a:ahLst/>
              <a:cxnLst>
                <a:cxn ang="0">
                  <a:pos x="0" y="325"/>
                </a:cxn>
                <a:cxn ang="0">
                  <a:pos x="922" y="747"/>
                </a:cxn>
                <a:cxn ang="0">
                  <a:pos x="939" y="534"/>
                </a:cxn>
                <a:cxn ang="0">
                  <a:pos x="1049" y="422"/>
                </a:cxn>
                <a:cxn ang="0">
                  <a:pos x="78" y="0"/>
                </a:cxn>
                <a:cxn ang="0">
                  <a:pos x="0" y="127"/>
                </a:cxn>
                <a:cxn ang="0">
                  <a:pos x="0" y="325"/>
                </a:cxn>
                <a:cxn ang="0">
                  <a:pos x="0" y="325"/>
                </a:cxn>
              </a:cxnLst>
              <a:rect l="0" t="0" r="r" b="b"/>
              <a:pathLst>
                <a:path w="1049" h="747">
                  <a:moveTo>
                    <a:pt x="0" y="325"/>
                  </a:moveTo>
                  <a:lnTo>
                    <a:pt x="922" y="747"/>
                  </a:lnTo>
                  <a:lnTo>
                    <a:pt x="939" y="534"/>
                  </a:lnTo>
                  <a:lnTo>
                    <a:pt x="1049" y="422"/>
                  </a:lnTo>
                  <a:lnTo>
                    <a:pt x="78" y="0"/>
                  </a:lnTo>
                  <a:lnTo>
                    <a:pt x="0" y="127"/>
                  </a:lnTo>
                  <a:lnTo>
                    <a:pt x="0" y="325"/>
                  </a:lnTo>
                  <a:lnTo>
                    <a:pt x="0" y="325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111" name="Freeform 15"/>
            <p:cNvSpPr>
              <a:spLocks/>
            </p:cNvSpPr>
            <p:nvPr userDrawn="1"/>
          </p:nvSpPr>
          <p:spPr bwMode="auto">
            <a:xfrm>
              <a:off x="485" y="3532"/>
              <a:ext cx="135" cy="121"/>
            </a:xfrm>
            <a:custGeom>
              <a:avLst/>
              <a:gdLst/>
              <a:ahLst/>
              <a:cxnLst>
                <a:cxn ang="0">
                  <a:pos x="0" y="28"/>
                </a:cxn>
                <a:cxn ang="0">
                  <a:pos x="160" y="0"/>
                </a:cxn>
                <a:cxn ang="0">
                  <a:pos x="251" y="36"/>
                </a:cxn>
                <a:cxn ang="0">
                  <a:pos x="272" y="139"/>
                </a:cxn>
                <a:cxn ang="0">
                  <a:pos x="164" y="146"/>
                </a:cxn>
                <a:cxn ang="0">
                  <a:pos x="32" y="241"/>
                </a:cxn>
                <a:cxn ang="0">
                  <a:pos x="0" y="28"/>
                </a:cxn>
                <a:cxn ang="0">
                  <a:pos x="0" y="28"/>
                </a:cxn>
              </a:cxnLst>
              <a:rect l="0" t="0" r="r" b="b"/>
              <a:pathLst>
                <a:path w="272" h="241">
                  <a:moveTo>
                    <a:pt x="0" y="28"/>
                  </a:moveTo>
                  <a:lnTo>
                    <a:pt x="160" y="0"/>
                  </a:lnTo>
                  <a:lnTo>
                    <a:pt x="251" y="36"/>
                  </a:lnTo>
                  <a:lnTo>
                    <a:pt x="272" y="139"/>
                  </a:lnTo>
                  <a:lnTo>
                    <a:pt x="164" y="146"/>
                  </a:lnTo>
                  <a:lnTo>
                    <a:pt x="32" y="241"/>
                  </a:lnTo>
                  <a:lnTo>
                    <a:pt x="0" y="28"/>
                  </a:lnTo>
                  <a:lnTo>
                    <a:pt x="0" y="28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112" name="Freeform 16"/>
            <p:cNvSpPr>
              <a:spLocks/>
            </p:cNvSpPr>
            <p:nvPr userDrawn="1"/>
          </p:nvSpPr>
          <p:spPr bwMode="auto">
            <a:xfrm>
              <a:off x="641" y="4163"/>
              <a:ext cx="76" cy="112"/>
            </a:xfrm>
            <a:custGeom>
              <a:avLst/>
              <a:gdLst/>
              <a:ahLst/>
              <a:cxnLst>
                <a:cxn ang="0">
                  <a:pos x="152" y="4"/>
                </a:cxn>
                <a:cxn ang="0">
                  <a:pos x="152" y="224"/>
                </a:cxn>
                <a:cxn ang="0">
                  <a:pos x="0" y="8"/>
                </a:cxn>
                <a:cxn ang="0">
                  <a:pos x="72" y="0"/>
                </a:cxn>
                <a:cxn ang="0">
                  <a:pos x="152" y="4"/>
                </a:cxn>
                <a:cxn ang="0">
                  <a:pos x="152" y="4"/>
                </a:cxn>
              </a:cxnLst>
              <a:rect l="0" t="0" r="r" b="b"/>
              <a:pathLst>
                <a:path w="152" h="224">
                  <a:moveTo>
                    <a:pt x="152" y="4"/>
                  </a:moveTo>
                  <a:lnTo>
                    <a:pt x="152" y="224"/>
                  </a:lnTo>
                  <a:lnTo>
                    <a:pt x="0" y="8"/>
                  </a:lnTo>
                  <a:lnTo>
                    <a:pt x="72" y="0"/>
                  </a:lnTo>
                  <a:lnTo>
                    <a:pt x="152" y="4"/>
                  </a:lnTo>
                  <a:lnTo>
                    <a:pt x="152" y="4"/>
                  </a:lnTo>
                  <a:close/>
                </a:path>
              </a:pathLst>
            </a:cu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113" name="Freeform 17"/>
            <p:cNvSpPr>
              <a:spLocks/>
            </p:cNvSpPr>
            <p:nvPr userDrawn="1"/>
          </p:nvSpPr>
          <p:spPr bwMode="auto">
            <a:xfrm>
              <a:off x="504" y="3607"/>
              <a:ext cx="193" cy="383"/>
            </a:xfrm>
            <a:custGeom>
              <a:avLst/>
              <a:gdLst/>
              <a:ahLst/>
              <a:cxnLst>
                <a:cxn ang="0">
                  <a:pos x="0" y="80"/>
                </a:cxn>
                <a:cxn ang="0">
                  <a:pos x="87" y="0"/>
                </a:cxn>
                <a:cxn ang="0">
                  <a:pos x="232" y="6"/>
                </a:cxn>
                <a:cxn ang="0">
                  <a:pos x="386" y="764"/>
                </a:cxn>
                <a:cxn ang="0">
                  <a:pos x="279" y="720"/>
                </a:cxn>
                <a:cxn ang="0">
                  <a:pos x="152" y="677"/>
                </a:cxn>
                <a:cxn ang="0">
                  <a:pos x="0" y="80"/>
                </a:cxn>
                <a:cxn ang="0">
                  <a:pos x="0" y="80"/>
                </a:cxn>
              </a:cxnLst>
              <a:rect l="0" t="0" r="r" b="b"/>
              <a:pathLst>
                <a:path w="386" h="764">
                  <a:moveTo>
                    <a:pt x="0" y="80"/>
                  </a:moveTo>
                  <a:lnTo>
                    <a:pt x="87" y="0"/>
                  </a:lnTo>
                  <a:lnTo>
                    <a:pt x="232" y="6"/>
                  </a:lnTo>
                  <a:lnTo>
                    <a:pt x="386" y="764"/>
                  </a:lnTo>
                  <a:lnTo>
                    <a:pt x="279" y="720"/>
                  </a:lnTo>
                  <a:lnTo>
                    <a:pt x="152" y="677"/>
                  </a:lnTo>
                  <a:lnTo>
                    <a:pt x="0" y="80"/>
                  </a:lnTo>
                  <a:lnTo>
                    <a:pt x="0" y="8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114" name="Freeform 18"/>
            <p:cNvSpPr>
              <a:spLocks/>
            </p:cNvSpPr>
            <p:nvPr userDrawn="1"/>
          </p:nvSpPr>
          <p:spPr bwMode="auto">
            <a:xfrm>
              <a:off x="668" y="3590"/>
              <a:ext cx="364" cy="174"/>
            </a:xfrm>
            <a:custGeom>
              <a:avLst/>
              <a:gdLst/>
              <a:ahLst/>
              <a:cxnLst>
                <a:cxn ang="0">
                  <a:pos x="692" y="0"/>
                </a:cxn>
                <a:cxn ang="0">
                  <a:pos x="0" y="106"/>
                </a:cxn>
                <a:cxn ang="0">
                  <a:pos x="28" y="348"/>
                </a:cxn>
                <a:cxn ang="0">
                  <a:pos x="715" y="237"/>
                </a:cxn>
                <a:cxn ang="0">
                  <a:pos x="728" y="43"/>
                </a:cxn>
                <a:cxn ang="0">
                  <a:pos x="692" y="0"/>
                </a:cxn>
                <a:cxn ang="0">
                  <a:pos x="692" y="0"/>
                </a:cxn>
              </a:cxnLst>
              <a:rect l="0" t="0" r="r" b="b"/>
              <a:pathLst>
                <a:path w="728" h="348">
                  <a:moveTo>
                    <a:pt x="692" y="0"/>
                  </a:moveTo>
                  <a:lnTo>
                    <a:pt x="0" y="106"/>
                  </a:lnTo>
                  <a:lnTo>
                    <a:pt x="28" y="348"/>
                  </a:lnTo>
                  <a:lnTo>
                    <a:pt x="715" y="237"/>
                  </a:lnTo>
                  <a:lnTo>
                    <a:pt x="728" y="43"/>
                  </a:lnTo>
                  <a:lnTo>
                    <a:pt x="692" y="0"/>
                  </a:lnTo>
                  <a:lnTo>
                    <a:pt x="692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115" name="Freeform 19"/>
            <p:cNvSpPr>
              <a:spLocks/>
            </p:cNvSpPr>
            <p:nvPr userDrawn="1"/>
          </p:nvSpPr>
          <p:spPr bwMode="auto">
            <a:xfrm>
              <a:off x="347" y="3693"/>
              <a:ext cx="156" cy="67"/>
            </a:xfrm>
            <a:custGeom>
              <a:avLst/>
              <a:gdLst/>
              <a:ahLst/>
              <a:cxnLst>
                <a:cxn ang="0">
                  <a:pos x="272" y="0"/>
                </a:cxn>
                <a:cxn ang="0">
                  <a:pos x="0" y="78"/>
                </a:cxn>
                <a:cxn ang="0">
                  <a:pos x="312" y="135"/>
                </a:cxn>
                <a:cxn ang="0">
                  <a:pos x="272" y="0"/>
                </a:cxn>
                <a:cxn ang="0">
                  <a:pos x="272" y="0"/>
                </a:cxn>
              </a:cxnLst>
              <a:rect l="0" t="0" r="r" b="b"/>
              <a:pathLst>
                <a:path w="312" h="135">
                  <a:moveTo>
                    <a:pt x="272" y="0"/>
                  </a:moveTo>
                  <a:lnTo>
                    <a:pt x="0" y="78"/>
                  </a:lnTo>
                  <a:lnTo>
                    <a:pt x="312" y="135"/>
                  </a:lnTo>
                  <a:lnTo>
                    <a:pt x="272" y="0"/>
                  </a:lnTo>
                  <a:lnTo>
                    <a:pt x="272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grpSp>
          <p:nvGrpSpPr>
            <p:cNvPr id="4116" name="Group 20"/>
            <p:cNvGrpSpPr>
              <a:grpSpLocks/>
            </p:cNvGrpSpPr>
            <p:nvPr userDrawn="1"/>
          </p:nvGrpSpPr>
          <p:grpSpPr bwMode="auto">
            <a:xfrm>
              <a:off x="5" y="3490"/>
              <a:ext cx="1124" cy="780"/>
              <a:chOff x="5" y="3490"/>
              <a:chExt cx="1124" cy="780"/>
            </a:xfrm>
          </p:grpSpPr>
          <p:grpSp>
            <p:nvGrpSpPr>
              <p:cNvPr id="4117" name="Group 21"/>
              <p:cNvGrpSpPr>
                <a:grpSpLocks/>
              </p:cNvGrpSpPr>
              <p:nvPr userDrawn="1"/>
            </p:nvGrpSpPr>
            <p:grpSpPr bwMode="auto">
              <a:xfrm>
                <a:off x="499" y="3562"/>
                <a:ext cx="548" cy="708"/>
                <a:chOff x="499" y="3562"/>
                <a:chExt cx="548" cy="708"/>
              </a:xfrm>
            </p:grpSpPr>
            <p:sp>
              <p:nvSpPr>
                <p:cNvPr id="4118" name="Freeform 22"/>
                <p:cNvSpPr>
                  <a:spLocks/>
                </p:cNvSpPr>
                <p:nvPr userDrawn="1"/>
              </p:nvSpPr>
              <p:spPr bwMode="auto">
                <a:xfrm>
                  <a:off x="499" y="3587"/>
                  <a:ext cx="157" cy="87"/>
                </a:xfrm>
                <a:custGeom>
                  <a:avLst/>
                  <a:gdLst/>
                  <a:ahLst/>
                  <a:cxnLst>
                    <a:cxn ang="0">
                      <a:pos x="0" y="107"/>
                    </a:cxn>
                    <a:cxn ang="0">
                      <a:pos x="114" y="10"/>
                    </a:cxn>
                    <a:cxn ang="0">
                      <a:pos x="213" y="0"/>
                    </a:cxn>
                    <a:cxn ang="0">
                      <a:pos x="292" y="27"/>
                    </a:cxn>
                    <a:cxn ang="0">
                      <a:pos x="313" y="91"/>
                    </a:cxn>
                    <a:cxn ang="0">
                      <a:pos x="167" y="67"/>
                    </a:cxn>
                    <a:cxn ang="0">
                      <a:pos x="74" y="101"/>
                    </a:cxn>
                    <a:cxn ang="0">
                      <a:pos x="13" y="175"/>
                    </a:cxn>
                    <a:cxn ang="0">
                      <a:pos x="0" y="107"/>
                    </a:cxn>
                    <a:cxn ang="0">
                      <a:pos x="0" y="107"/>
                    </a:cxn>
                  </a:cxnLst>
                  <a:rect l="0" t="0" r="r" b="b"/>
                  <a:pathLst>
                    <a:path w="313" h="175">
                      <a:moveTo>
                        <a:pt x="0" y="107"/>
                      </a:moveTo>
                      <a:lnTo>
                        <a:pt x="114" y="10"/>
                      </a:lnTo>
                      <a:lnTo>
                        <a:pt x="213" y="0"/>
                      </a:lnTo>
                      <a:lnTo>
                        <a:pt x="292" y="27"/>
                      </a:lnTo>
                      <a:lnTo>
                        <a:pt x="313" y="91"/>
                      </a:lnTo>
                      <a:lnTo>
                        <a:pt x="167" y="67"/>
                      </a:lnTo>
                      <a:lnTo>
                        <a:pt x="74" y="101"/>
                      </a:lnTo>
                      <a:lnTo>
                        <a:pt x="13" y="175"/>
                      </a:lnTo>
                      <a:lnTo>
                        <a:pt x="0" y="107"/>
                      </a:lnTo>
                      <a:lnTo>
                        <a:pt x="0" y="10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4119" name="Freeform 23"/>
                <p:cNvSpPr>
                  <a:spLocks/>
                </p:cNvSpPr>
                <p:nvPr userDrawn="1"/>
              </p:nvSpPr>
              <p:spPr bwMode="auto">
                <a:xfrm>
                  <a:off x="636" y="4137"/>
                  <a:ext cx="115" cy="133"/>
                </a:xfrm>
                <a:custGeom>
                  <a:avLst/>
                  <a:gdLst/>
                  <a:ahLst/>
                  <a:cxnLst>
                    <a:cxn ang="0">
                      <a:pos x="0" y="40"/>
                    </a:cxn>
                    <a:cxn ang="0">
                      <a:pos x="160" y="266"/>
                    </a:cxn>
                    <a:cxn ang="0">
                      <a:pos x="230" y="251"/>
                    </a:cxn>
                    <a:cxn ang="0">
                      <a:pos x="223" y="17"/>
                    </a:cxn>
                    <a:cxn ang="0">
                      <a:pos x="166" y="0"/>
                    </a:cxn>
                    <a:cxn ang="0">
                      <a:pos x="179" y="197"/>
                    </a:cxn>
                    <a:cxn ang="0">
                      <a:pos x="71" y="4"/>
                    </a:cxn>
                    <a:cxn ang="0">
                      <a:pos x="0" y="40"/>
                    </a:cxn>
                    <a:cxn ang="0">
                      <a:pos x="0" y="40"/>
                    </a:cxn>
                  </a:cxnLst>
                  <a:rect l="0" t="0" r="r" b="b"/>
                  <a:pathLst>
                    <a:path w="230" h="266">
                      <a:moveTo>
                        <a:pt x="0" y="40"/>
                      </a:moveTo>
                      <a:lnTo>
                        <a:pt x="160" y="266"/>
                      </a:lnTo>
                      <a:lnTo>
                        <a:pt x="230" y="251"/>
                      </a:lnTo>
                      <a:lnTo>
                        <a:pt x="223" y="17"/>
                      </a:lnTo>
                      <a:lnTo>
                        <a:pt x="166" y="0"/>
                      </a:lnTo>
                      <a:lnTo>
                        <a:pt x="179" y="197"/>
                      </a:lnTo>
                      <a:lnTo>
                        <a:pt x="71" y="4"/>
                      </a:lnTo>
                      <a:lnTo>
                        <a:pt x="0" y="40"/>
                      </a:lnTo>
                      <a:lnTo>
                        <a:pt x="0" y="4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4120" name="Freeform 24"/>
                <p:cNvSpPr>
                  <a:spLocks/>
                </p:cNvSpPr>
                <p:nvPr userDrawn="1"/>
              </p:nvSpPr>
              <p:spPr bwMode="auto">
                <a:xfrm>
                  <a:off x="1004" y="3562"/>
                  <a:ext cx="43" cy="117"/>
                </a:xfrm>
                <a:custGeom>
                  <a:avLst/>
                  <a:gdLst/>
                  <a:ahLst/>
                  <a:cxnLst>
                    <a:cxn ang="0">
                      <a:pos x="0" y="19"/>
                    </a:cxn>
                    <a:cxn ang="0">
                      <a:pos x="36" y="93"/>
                    </a:cxn>
                    <a:cxn ang="0">
                      <a:pos x="44" y="154"/>
                    </a:cxn>
                    <a:cxn ang="0">
                      <a:pos x="27" y="234"/>
                    </a:cxn>
                    <a:cxn ang="0">
                      <a:pos x="80" y="220"/>
                    </a:cxn>
                    <a:cxn ang="0">
                      <a:pos x="87" y="116"/>
                    </a:cxn>
                    <a:cxn ang="0">
                      <a:pos x="46" y="0"/>
                    </a:cxn>
                    <a:cxn ang="0">
                      <a:pos x="0" y="19"/>
                    </a:cxn>
                    <a:cxn ang="0">
                      <a:pos x="0" y="19"/>
                    </a:cxn>
                  </a:cxnLst>
                  <a:rect l="0" t="0" r="r" b="b"/>
                  <a:pathLst>
                    <a:path w="87" h="234">
                      <a:moveTo>
                        <a:pt x="0" y="19"/>
                      </a:moveTo>
                      <a:lnTo>
                        <a:pt x="36" y="93"/>
                      </a:lnTo>
                      <a:lnTo>
                        <a:pt x="44" y="154"/>
                      </a:lnTo>
                      <a:lnTo>
                        <a:pt x="27" y="234"/>
                      </a:lnTo>
                      <a:lnTo>
                        <a:pt x="80" y="220"/>
                      </a:lnTo>
                      <a:lnTo>
                        <a:pt x="87" y="116"/>
                      </a:lnTo>
                      <a:lnTo>
                        <a:pt x="46" y="0"/>
                      </a:lnTo>
                      <a:lnTo>
                        <a:pt x="0" y="19"/>
                      </a:lnTo>
                      <a:lnTo>
                        <a:pt x="0" y="1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</p:grpSp>
          <p:sp>
            <p:nvSpPr>
              <p:cNvPr id="4121" name="Freeform 25"/>
              <p:cNvSpPr>
                <a:spLocks/>
              </p:cNvSpPr>
              <p:nvPr userDrawn="1"/>
            </p:nvSpPr>
            <p:spPr bwMode="auto">
              <a:xfrm>
                <a:off x="76" y="3732"/>
                <a:ext cx="595" cy="250"/>
              </a:xfrm>
              <a:custGeom>
                <a:avLst/>
                <a:gdLst/>
                <a:ahLst/>
                <a:cxnLst>
                  <a:cxn ang="0">
                    <a:pos x="100" y="0"/>
                  </a:cxn>
                  <a:cxn ang="0">
                    <a:pos x="1190" y="490"/>
                  </a:cxn>
                  <a:cxn ang="0">
                    <a:pos x="1076" y="500"/>
                  </a:cxn>
                  <a:cxn ang="0">
                    <a:pos x="0" y="27"/>
                  </a:cxn>
                  <a:cxn ang="0">
                    <a:pos x="100" y="0"/>
                  </a:cxn>
                  <a:cxn ang="0">
                    <a:pos x="100" y="0"/>
                  </a:cxn>
                </a:cxnLst>
                <a:rect l="0" t="0" r="r" b="b"/>
                <a:pathLst>
                  <a:path w="1190" h="500">
                    <a:moveTo>
                      <a:pt x="100" y="0"/>
                    </a:moveTo>
                    <a:lnTo>
                      <a:pt x="1190" y="490"/>
                    </a:lnTo>
                    <a:lnTo>
                      <a:pt x="1076" y="500"/>
                    </a:lnTo>
                    <a:lnTo>
                      <a:pt x="0" y="27"/>
                    </a:lnTo>
                    <a:lnTo>
                      <a:pt x="100" y="0"/>
                    </a:lnTo>
                    <a:lnTo>
                      <a:pt x="100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22" name="Freeform 26"/>
              <p:cNvSpPr>
                <a:spLocks/>
              </p:cNvSpPr>
              <p:nvPr userDrawn="1"/>
            </p:nvSpPr>
            <p:spPr bwMode="auto">
              <a:xfrm>
                <a:off x="260" y="3886"/>
                <a:ext cx="244" cy="148"/>
              </a:xfrm>
              <a:custGeom>
                <a:avLst/>
                <a:gdLst/>
                <a:ahLst/>
                <a:cxnLst>
                  <a:cxn ang="0">
                    <a:pos x="14" y="34"/>
                  </a:cxn>
                  <a:cxn ang="0">
                    <a:pos x="160" y="66"/>
                  </a:cxn>
                  <a:cxn ang="0">
                    <a:pos x="324" y="137"/>
                  </a:cxn>
                  <a:cxn ang="0">
                    <a:pos x="440" y="243"/>
                  </a:cxn>
                  <a:cxn ang="0">
                    <a:pos x="326" y="230"/>
                  </a:cxn>
                  <a:cxn ang="0">
                    <a:pos x="139" y="146"/>
                  </a:cxn>
                  <a:cxn ang="0">
                    <a:pos x="50" y="80"/>
                  </a:cxn>
                  <a:cxn ang="0">
                    <a:pos x="107" y="163"/>
                  </a:cxn>
                  <a:cxn ang="0">
                    <a:pos x="272" y="270"/>
                  </a:cxn>
                  <a:cxn ang="0">
                    <a:pos x="466" y="296"/>
                  </a:cxn>
                  <a:cxn ang="0">
                    <a:pos x="489" y="224"/>
                  </a:cxn>
                  <a:cxn ang="0">
                    <a:pos x="394" y="120"/>
                  </a:cxn>
                  <a:cxn ang="0">
                    <a:pos x="170" y="17"/>
                  </a:cxn>
                  <a:cxn ang="0">
                    <a:pos x="0" y="0"/>
                  </a:cxn>
                  <a:cxn ang="0">
                    <a:pos x="14" y="34"/>
                  </a:cxn>
                  <a:cxn ang="0">
                    <a:pos x="14" y="34"/>
                  </a:cxn>
                </a:cxnLst>
                <a:rect l="0" t="0" r="r" b="b"/>
                <a:pathLst>
                  <a:path w="489" h="296">
                    <a:moveTo>
                      <a:pt x="14" y="34"/>
                    </a:moveTo>
                    <a:lnTo>
                      <a:pt x="160" y="66"/>
                    </a:lnTo>
                    <a:lnTo>
                      <a:pt x="324" y="137"/>
                    </a:lnTo>
                    <a:lnTo>
                      <a:pt x="440" y="243"/>
                    </a:lnTo>
                    <a:lnTo>
                      <a:pt x="326" y="230"/>
                    </a:lnTo>
                    <a:lnTo>
                      <a:pt x="139" y="146"/>
                    </a:lnTo>
                    <a:lnTo>
                      <a:pt x="50" y="80"/>
                    </a:lnTo>
                    <a:lnTo>
                      <a:pt x="107" y="163"/>
                    </a:lnTo>
                    <a:lnTo>
                      <a:pt x="272" y="270"/>
                    </a:lnTo>
                    <a:lnTo>
                      <a:pt x="466" y="296"/>
                    </a:lnTo>
                    <a:lnTo>
                      <a:pt x="489" y="224"/>
                    </a:lnTo>
                    <a:lnTo>
                      <a:pt x="394" y="120"/>
                    </a:lnTo>
                    <a:lnTo>
                      <a:pt x="170" y="17"/>
                    </a:lnTo>
                    <a:lnTo>
                      <a:pt x="0" y="0"/>
                    </a:lnTo>
                    <a:lnTo>
                      <a:pt x="14" y="34"/>
                    </a:lnTo>
                    <a:lnTo>
                      <a:pt x="14" y="34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23" name="Freeform 27"/>
              <p:cNvSpPr>
                <a:spLocks/>
              </p:cNvSpPr>
              <p:nvPr userDrawn="1"/>
            </p:nvSpPr>
            <p:spPr bwMode="auto">
              <a:xfrm>
                <a:off x="565" y="3680"/>
                <a:ext cx="107" cy="238"/>
              </a:xfrm>
              <a:custGeom>
                <a:avLst/>
                <a:gdLst/>
                <a:ahLst/>
                <a:cxnLst>
                  <a:cxn ang="0">
                    <a:pos x="24" y="0"/>
                  </a:cxn>
                  <a:cxn ang="0">
                    <a:pos x="91" y="25"/>
                  </a:cxn>
                  <a:cxn ang="0">
                    <a:pos x="80" y="192"/>
                  </a:cxn>
                  <a:cxn ang="0">
                    <a:pos x="106" y="327"/>
                  </a:cxn>
                  <a:cxn ang="0">
                    <a:pos x="213" y="451"/>
                  </a:cxn>
                  <a:cxn ang="0">
                    <a:pos x="97" y="478"/>
                  </a:cxn>
                  <a:cxn ang="0">
                    <a:pos x="30" y="344"/>
                  </a:cxn>
                  <a:cxn ang="0">
                    <a:pos x="0" y="57"/>
                  </a:cxn>
                  <a:cxn ang="0">
                    <a:pos x="24" y="0"/>
                  </a:cxn>
                  <a:cxn ang="0">
                    <a:pos x="24" y="0"/>
                  </a:cxn>
                </a:cxnLst>
                <a:rect l="0" t="0" r="r" b="b"/>
                <a:pathLst>
                  <a:path w="213" h="478">
                    <a:moveTo>
                      <a:pt x="24" y="0"/>
                    </a:moveTo>
                    <a:lnTo>
                      <a:pt x="91" y="25"/>
                    </a:lnTo>
                    <a:lnTo>
                      <a:pt x="80" y="192"/>
                    </a:lnTo>
                    <a:lnTo>
                      <a:pt x="106" y="327"/>
                    </a:lnTo>
                    <a:lnTo>
                      <a:pt x="213" y="451"/>
                    </a:lnTo>
                    <a:lnTo>
                      <a:pt x="97" y="478"/>
                    </a:lnTo>
                    <a:lnTo>
                      <a:pt x="30" y="344"/>
                    </a:lnTo>
                    <a:lnTo>
                      <a:pt x="0" y="57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grpSp>
            <p:nvGrpSpPr>
              <p:cNvPr id="4124" name="Group 28"/>
              <p:cNvGrpSpPr>
                <a:grpSpLocks/>
              </p:cNvGrpSpPr>
              <p:nvPr userDrawn="1"/>
            </p:nvGrpSpPr>
            <p:grpSpPr bwMode="auto">
              <a:xfrm>
                <a:off x="5" y="3490"/>
                <a:ext cx="1124" cy="678"/>
                <a:chOff x="5" y="3490"/>
                <a:chExt cx="1124" cy="678"/>
              </a:xfrm>
            </p:grpSpPr>
            <p:sp>
              <p:nvSpPr>
                <p:cNvPr id="4125" name="Freeform 29"/>
                <p:cNvSpPr>
                  <a:spLocks/>
                </p:cNvSpPr>
                <p:nvPr userDrawn="1"/>
              </p:nvSpPr>
              <p:spPr bwMode="auto">
                <a:xfrm>
                  <a:off x="669" y="4048"/>
                  <a:ext cx="75" cy="87"/>
                </a:xfrm>
                <a:custGeom>
                  <a:avLst/>
                  <a:gdLst/>
                  <a:ahLst/>
                  <a:cxnLst>
                    <a:cxn ang="0">
                      <a:pos x="110" y="0"/>
                    </a:cxn>
                    <a:cxn ang="0">
                      <a:pos x="40" y="66"/>
                    </a:cxn>
                    <a:cxn ang="0">
                      <a:pos x="0" y="173"/>
                    </a:cxn>
                    <a:cxn ang="0">
                      <a:pos x="80" y="160"/>
                    </a:cxn>
                    <a:cxn ang="0">
                      <a:pos x="103" y="84"/>
                    </a:cxn>
                    <a:cxn ang="0">
                      <a:pos x="150" y="27"/>
                    </a:cxn>
                    <a:cxn ang="0">
                      <a:pos x="110" y="0"/>
                    </a:cxn>
                    <a:cxn ang="0">
                      <a:pos x="110" y="0"/>
                    </a:cxn>
                  </a:cxnLst>
                  <a:rect l="0" t="0" r="r" b="b"/>
                  <a:pathLst>
                    <a:path w="150" h="173">
                      <a:moveTo>
                        <a:pt x="110" y="0"/>
                      </a:moveTo>
                      <a:lnTo>
                        <a:pt x="40" y="66"/>
                      </a:lnTo>
                      <a:lnTo>
                        <a:pt x="0" y="173"/>
                      </a:lnTo>
                      <a:lnTo>
                        <a:pt x="80" y="160"/>
                      </a:lnTo>
                      <a:lnTo>
                        <a:pt x="103" y="84"/>
                      </a:lnTo>
                      <a:lnTo>
                        <a:pt x="150" y="27"/>
                      </a:lnTo>
                      <a:lnTo>
                        <a:pt x="110" y="0"/>
                      </a:lnTo>
                      <a:lnTo>
                        <a:pt x="11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4126" name="Freeform 30"/>
                <p:cNvSpPr>
                  <a:spLocks/>
                </p:cNvSpPr>
                <p:nvPr userDrawn="1"/>
              </p:nvSpPr>
              <p:spPr bwMode="auto">
                <a:xfrm>
                  <a:off x="5" y="3728"/>
                  <a:ext cx="842" cy="440"/>
                </a:xfrm>
                <a:custGeom>
                  <a:avLst/>
                  <a:gdLst/>
                  <a:ahLst/>
                  <a:cxnLst>
                    <a:cxn ang="0">
                      <a:pos x="156" y="0"/>
                    </a:cxn>
                    <a:cxn ang="0">
                      <a:pos x="63" y="52"/>
                    </a:cxn>
                    <a:cxn ang="0">
                      <a:pos x="0" y="208"/>
                    </a:cxn>
                    <a:cxn ang="0">
                      <a:pos x="67" y="358"/>
                    </a:cxn>
                    <a:cxn ang="0">
                      <a:pos x="1182" y="867"/>
                    </a:cxn>
                    <a:cxn ang="0">
                      <a:pos x="1422" y="835"/>
                    </a:cxn>
                    <a:cxn ang="0">
                      <a:pos x="1616" y="880"/>
                    </a:cxn>
                    <a:cxn ang="0">
                      <a:pos x="1684" y="808"/>
                    </a:cxn>
                    <a:cxn ang="0">
                      <a:pos x="1502" y="664"/>
                    </a:cxn>
                    <a:cxn ang="0">
                      <a:pos x="1428" y="512"/>
                    </a:cxn>
                    <a:cxn ang="0">
                      <a:pos x="1369" y="527"/>
                    </a:cxn>
                    <a:cxn ang="0">
                      <a:pos x="1439" y="664"/>
                    </a:cxn>
                    <a:cxn ang="0">
                      <a:pos x="1578" y="810"/>
                    </a:cxn>
                    <a:cxn ang="0">
                      <a:pos x="1413" y="787"/>
                    </a:cxn>
                    <a:cxn ang="0">
                      <a:pos x="1219" y="814"/>
                    </a:cxn>
                    <a:cxn ang="0">
                      <a:pos x="1255" y="650"/>
                    </a:cxn>
                    <a:cxn ang="0">
                      <a:pos x="1338" y="538"/>
                    </a:cxn>
                    <a:cxn ang="0">
                      <a:pos x="1241" y="552"/>
                    </a:cxn>
                    <a:cxn ang="0">
                      <a:pos x="1165" y="658"/>
                    </a:cxn>
                    <a:cxn ang="0">
                      <a:pos x="1139" y="791"/>
                    </a:cxn>
                    <a:cxn ang="0">
                      <a:pos x="107" y="310"/>
                    </a:cxn>
                    <a:cxn ang="0">
                      <a:pos x="80" y="215"/>
                    </a:cxn>
                    <a:cxn ang="0">
                      <a:pos x="103" y="95"/>
                    </a:cxn>
                    <a:cxn ang="0">
                      <a:pos x="217" y="0"/>
                    </a:cxn>
                    <a:cxn ang="0">
                      <a:pos x="156" y="0"/>
                    </a:cxn>
                    <a:cxn ang="0">
                      <a:pos x="156" y="0"/>
                    </a:cxn>
                  </a:cxnLst>
                  <a:rect l="0" t="0" r="r" b="b"/>
                  <a:pathLst>
                    <a:path w="1684" h="880">
                      <a:moveTo>
                        <a:pt x="156" y="0"/>
                      </a:moveTo>
                      <a:lnTo>
                        <a:pt x="63" y="52"/>
                      </a:lnTo>
                      <a:lnTo>
                        <a:pt x="0" y="208"/>
                      </a:lnTo>
                      <a:lnTo>
                        <a:pt x="67" y="358"/>
                      </a:lnTo>
                      <a:lnTo>
                        <a:pt x="1182" y="867"/>
                      </a:lnTo>
                      <a:lnTo>
                        <a:pt x="1422" y="835"/>
                      </a:lnTo>
                      <a:lnTo>
                        <a:pt x="1616" y="880"/>
                      </a:lnTo>
                      <a:lnTo>
                        <a:pt x="1684" y="808"/>
                      </a:lnTo>
                      <a:lnTo>
                        <a:pt x="1502" y="664"/>
                      </a:lnTo>
                      <a:lnTo>
                        <a:pt x="1428" y="512"/>
                      </a:lnTo>
                      <a:lnTo>
                        <a:pt x="1369" y="527"/>
                      </a:lnTo>
                      <a:lnTo>
                        <a:pt x="1439" y="664"/>
                      </a:lnTo>
                      <a:lnTo>
                        <a:pt x="1578" y="810"/>
                      </a:lnTo>
                      <a:lnTo>
                        <a:pt x="1413" y="787"/>
                      </a:lnTo>
                      <a:lnTo>
                        <a:pt x="1219" y="814"/>
                      </a:lnTo>
                      <a:lnTo>
                        <a:pt x="1255" y="650"/>
                      </a:lnTo>
                      <a:lnTo>
                        <a:pt x="1338" y="538"/>
                      </a:lnTo>
                      <a:lnTo>
                        <a:pt x="1241" y="552"/>
                      </a:lnTo>
                      <a:lnTo>
                        <a:pt x="1165" y="658"/>
                      </a:lnTo>
                      <a:lnTo>
                        <a:pt x="1139" y="791"/>
                      </a:lnTo>
                      <a:lnTo>
                        <a:pt x="107" y="310"/>
                      </a:lnTo>
                      <a:lnTo>
                        <a:pt x="80" y="215"/>
                      </a:lnTo>
                      <a:lnTo>
                        <a:pt x="103" y="95"/>
                      </a:lnTo>
                      <a:lnTo>
                        <a:pt x="217" y="0"/>
                      </a:lnTo>
                      <a:lnTo>
                        <a:pt x="156" y="0"/>
                      </a:lnTo>
                      <a:lnTo>
                        <a:pt x="15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4127" name="Freeform 31"/>
                <p:cNvSpPr>
                  <a:spLocks/>
                </p:cNvSpPr>
                <p:nvPr userDrawn="1"/>
              </p:nvSpPr>
              <p:spPr bwMode="auto">
                <a:xfrm>
                  <a:off x="106" y="3770"/>
                  <a:ext cx="80" cy="167"/>
                </a:xfrm>
                <a:custGeom>
                  <a:avLst/>
                  <a:gdLst/>
                  <a:ahLst/>
                  <a:cxnLst>
                    <a:cxn ang="0">
                      <a:pos x="116" y="0"/>
                    </a:cxn>
                    <a:cxn ang="0">
                      <a:pos x="19" y="106"/>
                    </a:cxn>
                    <a:cxn ang="0">
                      <a:pos x="0" y="230"/>
                    </a:cxn>
                    <a:cxn ang="0">
                      <a:pos x="33" y="314"/>
                    </a:cxn>
                    <a:cxn ang="0">
                      <a:pos x="94" y="335"/>
                    </a:cxn>
                    <a:cxn ang="0">
                      <a:pos x="76" y="154"/>
                    </a:cxn>
                    <a:cxn ang="0">
                      <a:pos x="160" y="17"/>
                    </a:cxn>
                    <a:cxn ang="0">
                      <a:pos x="116" y="0"/>
                    </a:cxn>
                    <a:cxn ang="0">
                      <a:pos x="116" y="0"/>
                    </a:cxn>
                  </a:cxnLst>
                  <a:rect l="0" t="0" r="r" b="b"/>
                  <a:pathLst>
                    <a:path w="160" h="335">
                      <a:moveTo>
                        <a:pt x="116" y="0"/>
                      </a:moveTo>
                      <a:lnTo>
                        <a:pt x="19" y="106"/>
                      </a:lnTo>
                      <a:lnTo>
                        <a:pt x="0" y="230"/>
                      </a:lnTo>
                      <a:lnTo>
                        <a:pt x="33" y="314"/>
                      </a:lnTo>
                      <a:lnTo>
                        <a:pt x="94" y="335"/>
                      </a:lnTo>
                      <a:lnTo>
                        <a:pt x="76" y="154"/>
                      </a:lnTo>
                      <a:lnTo>
                        <a:pt x="160" y="17"/>
                      </a:lnTo>
                      <a:lnTo>
                        <a:pt x="116" y="0"/>
                      </a:lnTo>
                      <a:lnTo>
                        <a:pt x="116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4128" name="Freeform 32"/>
                <p:cNvSpPr>
                  <a:spLocks/>
                </p:cNvSpPr>
                <p:nvPr userDrawn="1"/>
              </p:nvSpPr>
              <p:spPr bwMode="auto">
                <a:xfrm>
                  <a:off x="449" y="3490"/>
                  <a:ext cx="322" cy="594"/>
                </a:xfrm>
                <a:custGeom>
                  <a:avLst/>
                  <a:gdLst/>
                  <a:ahLst/>
                  <a:cxnLst>
                    <a:cxn ang="0">
                      <a:pos x="218" y="896"/>
                    </a:cxn>
                    <a:cxn ang="0">
                      <a:pos x="0" y="124"/>
                    </a:cxn>
                    <a:cxn ang="0">
                      <a:pos x="81" y="38"/>
                    </a:cxn>
                    <a:cxn ang="0">
                      <a:pos x="258" y="0"/>
                    </a:cxn>
                    <a:cxn ang="0">
                      <a:pos x="399" y="57"/>
                    </a:cxn>
                    <a:cxn ang="0">
                      <a:pos x="642" y="1188"/>
                    </a:cxn>
                    <a:cxn ang="0">
                      <a:pos x="555" y="1091"/>
                    </a:cxn>
                    <a:cxn ang="0">
                      <a:pos x="355" y="97"/>
                    </a:cxn>
                    <a:cxn ang="0">
                      <a:pos x="226" y="61"/>
                    </a:cxn>
                    <a:cxn ang="0">
                      <a:pos x="119" y="74"/>
                    </a:cxn>
                    <a:cxn ang="0">
                      <a:pos x="76" y="141"/>
                    </a:cxn>
                    <a:cxn ang="0">
                      <a:pos x="306" y="924"/>
                    </a:cxn>
                    <a:cxn ang="0">
                      <a:pos x="218" y="896"/>
                    </a:cxn>
                    <a:cxn ang="0">
                      <a:pos x="218" y="896"/>
                    </a:cxn>
                  </a:cxnLst>
                  <a:rect l="0" t="0" r="r" b="b"/>
                  <a:pathLst>
                    <a:path w="642" h="1188">
                      <a:moveTo>
                        <a:pt x="218" y="896"/>
                      </a:moveTo>
                      <a:lnTo>
                        <a:pt x="0" y="124"/>
                      </a:lnTo>
                      <a:lnTo>
                        <a:pt x="81" y="38"/>
                      </a:lnTo>
                      <a:lnTo>
                        <a:pt x="258" y="0"/>
                      </a:lnTo>
                      <a:lnTo>
                        <a:pt x="399" y="57"/>
                      </a:lnTo>
                      <a:lnTo>
                        <a:pt x="642" y="1188"/>
                      </a:lnTo>
                      <a:lnTo>
                        <a:pt x="555" y="1091"/>
                      </a:lnTo>
                      <a:lnTo>
                        <a:pt x="355" y="97"/>
                      </a:lnTo>
                      <a:lnTo>
                        <a:pt x="226" y="61"/>
                      </a:lnTo>
                      <a:lnTo>
                        <a:pt x="119" y="74"/>
                      </a:lnTo>
                      <a:lnTo>
                        <a:pt x="76" y="141"/>
                      </a:lnTo>
                      <a:lnTo>
                        <a:pt x="306" y="924"/>
                      </a:lnTo>
                      <a:lnTo>
                        <a:pt x="218" y="896"/>
                      </a:lnTo>
                      <a:lnTo>
                        <a:pt x="218" y="89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4129" name="Freeform 33"/>
                <p:cNvSpPr>
                  <a:spLocks/>
                </p:cNvSpPr>
                <p:nvPr userDrawn="1"/>
              </p:nvSpPr>
              <p:spPr bwMode="auto">
                <a:xfrm>
                  <a:off x="578" y="3650"/>
                  <a:ext cx="96" cy="252"/>
                </a:xfrm>
                <a:custGeom>
                  <a:avLst/>
                  <a:gdLst/>
                  <a:ahLst/>
                  <a:cxnLst>
                    <a:cxn ang="0">
                      <a:pos x="0" y="27"/>
                    </a:cxn>
                    <a:cxn ang="0">
                      <a:pos x="76" y="194"/>
                    </a:cxn>
                    <a:cxn ang="0">
                      <a:pos x="113" y="318"/>
                    </a:cxn>
                    <a:cxn ang="0">
                      <a:pos x="116" y="504"/>
                    </a:cxn>
                    <a:cxn ang="0">
                      <a:pos x="192" y="504"/>
                    </a:cxn>
                    <a:cxn ang="0">
                      <a:pos x="187" y="360"/>
                    </a:cxn>
                    <a:cxn ang="0">
                      <a:pos x="162" y="208"/>
                    </a:cxn>
                    <a:cxn ang="0">
                      <a:pos x="99" y="59"/>
                    </a:cxn>
                    <a:cxn ang="0">
                      <a:pos x="63" y="0"/>
                    </a:cxn>
                    <a:cxn ang="0">
                      <a:pos x="0" y="27"/>
                    </a:cxn>
                    <a:cxn ang="0">
                      <a:pos x="0" y="27"/>
                    </a:cxn>
                  </a:cxnLst>
                  <a:rect l="0" t="0" r="r" b="b"/>
                  <a:pathLst>
                    <a:path w="192" h="504">
                      <a:moveTo>
                        <a:pt x="0" y="27"/>
                      </a:moveTo>
                      <a:lnTo>
                        <a:pt x="76" y="194"/>
                      </a:lnTo>
                      <a:lnTo>
                        <a:pt x="113" y="318"/>
                      </a:lnTo>
                      <a:lnTo>
                        <a:pt x="116" y="504"/>
                      </a:lnTo>
                      <a:lnTo>
                        <a:pt x="192" y="504"/>
                      </a:lnTo>
                      <a:lnTo>
                        <a:pt x="187" y="360"/>
                      </a:lnTo>
                      <a:lnTo>
                        <a:pt x="162" y="208"/>
                      </a:lnTo>
                      <a:lnTo>
                        <a:pt x="99" y="59"/>
                      </a:lnTo>
                      <a:lnTo>
                        <a:pt x="63" y="0"/>
                      </a:lnTo>
                      <a:lnTo>
                        <a:pt x="0" y="27"/>
                      </a:lnTo>
                      <a:lnTo>
                        <a:pt x="0" y="2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4130" name="Freeform 34"/>
                <p:cNvSpPr>
                  <a:spLocks/>
                </p:cNvSpPr>
                <p:nvPr userDrawn="1"/>
              </p:nvSpPr>
              <p:spPr bwMode="auto">
                <a:xfrm>
                  <a:off x="328" y="3630"/>
                  <a:ext cx="195" cy="135"/>
                </a:xfrm>
                <a:custGeom>
                  <a:avLst/>
                  <a:gdLst/>
                  <a:ahLst/>
                  <a:cxnLst>
                    <a:cxn ang="0">
                      <a:pos x="297" y="0"/>
                    </a:cxn>
                    <a:cxn ang="0">
                      <a:pos x="257" y="17"/>
                    </a:cxn>
                    <a:cxn ang="0">
                      <a:pos x="253" y="66"/>
                    </a:cxn>
                    <a:cxn ang="0">
                      <a:pos x="0" y="169"/>
                    </a:cxn>
                    <a:cxn ang="0">
                      <a:pos x="0" y="222"/>
                    </a:cxn>
                    <a:cxn ang="0">
                      <a:pos x="284" y="226"/>
                    </a:cxn>
                    <a:cxn ang="0">
                      <a:pos x="320" y="269"/>
                    </a:cxn>
                    <a:cxn ang="0">
                      <a:pos x="390" y="266"/>
                    </a:cxn>
                    <a:cxn ang="0">
                      <a:pos x="383" y="190"/>
                    </a:cxn>
                    <a:cxn ang="0">
                      <a:pos x="116" y="176"/>
                    </a:cxn>
                    <a:cxn ang="0">
                      <a:pos x="333" y="89"/>
                    </a:cxn>
                    <a:cxn ang="0">
                      <a:pos x="297" y="0"/>
                    </a:cxn>
                    <a:cxn ang="0">
                      <a:pos x="297" y="0"/>
                    </a:cxn>
                  </a:cxnLst>
                  <a:rect l="0" t="0" r="r" b="b"/>
                  <a:pathLst>
                    <a:path w="390" h="269">
                      <a:moveTo>
                        <a:pt x="297" y="0"/>
                      </a:moveTo>
                      <a:lnTo>
                        <a:pt x="257" y="17"/>
                      </a:lnTo>
                      <a:lnTo>
                        <a:pt x="253" y="66"/>
                      </a:lnTo>
                      <a:lnTo>
                        <a:pt x="0" y="169"/>
                      </a:lnTo>
                      <a:lnTo>
                        <a:pt x="0" y="222"/>
                      </a:lnTo>
                      <a:lnTo>
                        <a:pt x="284" y="226"/>
                      </a:lnTo>
                      <a:lnTo>
                        <a:pt x="320" y="269"/>
                      </a:lnTo>
                      <a:lnTo>
                        <a:pt x="390" y="266"/>
                      </a:lnTo>
                      <a:lnTo>
                        <a:pt x="383" y="190"/>
                      </a:lnTo>
                      <a:lnTo>
                        <a:pt x="116" y="176"/>
                      </a:lnTo>
                      <a:lnTo>
                        <a:pt x="333" y="89"/>
                      </a:lnTo>
                      <a:lnTo>
                        <a:pt x="297" y="0"/>
                      </a:lnTo>
                      <a:lnTo>
                        <a:pt x="297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4131" name="Freeform 35"/>
                <p:cNvSpPr>
                  <a:spLocks/>
                </p:cNvSpPr>
                <p:nvPr userDrawn="1"/>
              </p:nvSpPr>
              <p:spPr bwMode="auto">
                <a:xfrm>
                  <a:off x="658" y="3538"/>
                  <a:ext cx="471" cy="212"/>
                </a:xfrm>
                <a:custGeom>
                  <a:avLst/>
                  <a:gdLst/>
                  <a:ahLst/>
                  <a:cxnLst>
                    <a:cxn ang="0">
                      <a:pos x="0" y="131"/>
                    </a:cxn>
                    <a:cxn ang="0">
                      <a:pos x="863" y="0"/>
                    </a:cxn>
                    <a:cxn ang="0">
                      <a:pos x="926" y="78"/>
                    </a:cxn>
                    <a:cxn ang="0">
                      <a:pos x="941" y="181"/>
                    </a:cxn>
                    <a:cxn ang="0">
                      <a:pos x="903" y="282"/>
                    </a:cxn>
                    <a:cxn ang="0">
                      <a:pos x="57" y="424"/>
                    </a:cxn>
                    <a:cxn ang="0">
                      <a:pos x="53" y="384"/>
                    </a:cxn>
                    <a:cxn ang="0">
                      <a:pos x="863" y="242"/>
                    </a:cxn>
                    <a:cxn ang="0">
                      <a:pos x="893" y="145"/>
                    </a:cxn>
                    <a:cxn ang="0">
                      <a:pos x="840" y="57"/>
                    </a:cxn>
                    <a:cxn ang="0">
                      <a:pos x="0" y="185"/>
                    </a:cxn>
                    <a:cxn ang="0">
                      <a:pos x="0" y="131"/>
                    </a:cxn>
                    <a:cxn ang="0">
                      <a:pos x="0" y="131"/>
                    </a:cxn>
                  </a:cxnLst>
                  <a:rect l="0" t="0" r="r" b="b"/>
                  <a:pathLst>
                    <a:path w="941" h="424">
                      <a:moveTo>
                        <a:pt x="0" y="131"/>
                      </a:moveTo>
                      <a:lnTo>
                        <a:pt x="863" y="0"/>
                      </a:lnTo>
                      <a:lnTo>
                        <a:pt x="926" y="78"/>
                      </a:lnTo>
                      <a:lnTo>
                        <a:pt x="941" y="181"/>
                      </a:lnTo>
                      <a:lnTo>
                        <a:pt x="903" y="282"/>
                      </a:lnTo>
                      <a:lnTo>
                        <a:pt x="57" y="424"/>
                      </a:lnTo>
                      <a:lnTo>
                        <a:pt x="53" y="384"/>
                      </a:lnTo>
                      <a:lnTo>
                        <a:pt x="863" y="242"/>
                      </a:lnTo>
                      <a:lnTo>
                        <a:pt x="893" y="145"/>
                      </a:lnTo>
                      <a:lnTo>
                        <a:pt x="840" y="57"/>
                      </a:lnTo>
                      <a:lnTo>
                        <a:pt x="0" y="185"/>
                      </a:lnTo>
                      <a:lnTo>
                        <a:pt x="0" y="131"/>
                      </a:lnTo>
                      <a:lnTo>
                        <a:pt x="0" y="13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4132" name="Freeform 36"/>
                <p:cNvSpPr>
                  <a:spLocks/>
                </p:cNvSpPr>
                <p:nvPr userDrawn="1"/>
              </p:nvSpPr>
              <p:spPr bwMode="auto">
                <a:xfrm>
                  <a:off x="717" y="3606"/>
                  <a:ext cx="245" cy="86"/>
                </a:xfrm>
                <a:custGeom>
                  <a:avLst/>
                  <a:gdLst/>
                  <a:ahLst/>
                  <a:cxnLst>
                    <a:cxn ang="0">
                      <a:pos x="0" y="126"/>
                    </a:cxn>
                    <a:cxn ang="0">
                      <a:pos x="66" y="173"/>
                    </a:cxn>
                    <a:cxn ang="0">
                      <a:pos x="222" y="166"/>
                    </a:cxn>
                    <a:cxn ang="0">
                      <a:pos x="418" y="116"/>
                    </a:cxn>
                    <a:cxn ang="0">
                      <a:pos x="488" y="42"/>
                    </a:cxn>
                    <a:cxn ang="0">
                      <a:pos x="443" y="2"/>
                    </a:cxn>
                    <a:cxn ang="0">
                      <a:pos x="253" y="0"/>
                    </a:cxn>
                    <a:cxn ang="0">
                      <a:pos x="110" y="12"/>
                    </a:cxn>
                    <a:cxn ang="0">
                      <a:pos x="15" y="76"/>
                    </a:cxn>
                    <a:cxn ang="0">
                      <a:pos x="112" y="95"/>
                    </a:cxn>
                    <a:cxn ang="0">
                      <a:pos x="275" y="53"/>
                    </a:cxn>
                    <a:cxn ang="0">
                      <a:pos x="416" y="53"/>
                    </a:cxn>
                    <a:cxn ang="0">
                      <a:pos x="268" y="110"/>
                    </a:cxn>
                    <a:cxn ang="0">
                      <a:pos x="142" y="126"/>
                    </a:cxn>
                    <a:cxn ang="0">
                      <a:pos x="0" y="126"/>
                    </a:cxn>
                    <a:cxn ang="0">
                      <a:pos x="0" y="126"/>
                    </a:cxn>
                  </a:cxnLst>
                  <a:rect l="0" t="0" r="r" b="b"/>
                  <a:pathLst>
                    <a:path w="488" h="173">
                      <a:moveTo>
                        <a:pt x="0" y="126"/>
                      </a:moveTo>
                      <a:lnTo>
                        <a:pt x="66" y="173"/>
                      </a:lnTo>
                      <a:lnTo>
                        <a:pt x="222" y="166"/>
                      </a:lnTo>
                      <a:lnTo>
                        <a:pt x="418" y="116"/>
                      </a:lnTo>
                      <a:lnTo>
                        <a:pt x="488" y="42"/>
                      </a:lnTo>
                      <a:lnTo>
                        <a:pt x="443" y="2"/>
                      </a:lnTo>
                      <a:lnTo>
                        <a:pt x="253" y="0"/>
                      </a:lnTo>
                      <a:lnTo>
                        <a:pt x="110" y="12"/>
                      </a:lnTo>
                      <a:lnTo>
                        <a:pt x="15" y="76"/>
                      </a:lnTo>
                      <a:lnTo>
                        <a:pt x="112" y="95"/>
                      </a:lnTo>
                      <a:lnTo>
                        <a:pt x="275" y="53"/>
                      </a:lnTo>
                      <a:lnTo>
                        <a:pt x="416" y="53"/>
                      </a:lnTo>
                      <a:lnTo>
                        <a:pt x="268" y="110"/>
                      </a:lnTo>
                      <a:lnTo>
                        <a:pt x="142" y="126"/>
                      </a:lnTo>
                      <a:lnTo>
                        <a:pt x="0" y="126"/>
                      </a:lnTo>
                      <a:lnTo>
                        <a:pt x="0" y="126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</p:grpSp>
        </p:grpSp>
      </p:grpSp>
      <p:grpSp>
        <p:nvGrpSpPr>
          <p:cNvPr id="4133" name="Group 37"/>
          <p:cNvGrpSpPr>
            <a:grpSpLocks/>
          </p:cNvGrpSpPr>
          <p:nvPr/>
        </p:nvGrpSpPr>
        <p:grpSpPr bwMode="auto">
          <a:xfrm>
            <a:off x="8680450" y="2116138"/>
            <a:ext cx="385763" cy="4308475"/>
            <a:chOff x="5468" y="1333"/>
            <a:chExt cx="243" cy="2714"/>
          </a:xfrm>
        </p:grpSpPr>
        <p:sp>
          <p:nvSpPr>
            <p:cNvPr id="4134" name="Freeform 38"/>
            <p:cNvSpPr>
              <a:spLocks/>
            </p:cNvSpPr>
            <p:nvPr userDrawn="1"/>
          </p:nvSpPr>
          <p:spPr bwMode="auto">
            <a:xfrm flipH="1">
              <a:off x="5468" y="2620"/>
              <a:ext cx="205" cy="1427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4135" name="Freeform 39"/>
            <p:cNvSpPr>
              <a:spLocks/>
            </p:cNvSpPr>
            <p:nvPr userDrawn="1"/>
          </p:nvSpPr>
          <p:spPr bwMode="auto">
            <a:xfrm flipH="1">
              <a:off x="5506" y="1333"/>
              <a:ext cx="205" cy="1633"/>
            </a:xfrm>
            <a:custGeom>
              <a:avLst/>
              <a:gdLst/>
              <a:ahLst/>
              <a:cxnLst>
                <a:cxn ang="0">
                  <a:pos x="692" y="3156"/>
                </a:cxn>
                <a:cxn ang="0">
                  <a:pos x="380" y="2945"/>
                </a:cxn>
                <a:cxn ang="0">
                  <a:pos x="319" y="2783"/>
                </a:cxn>
                <a:cxn ang="0">
                  <a:pos x="371" y="2542"/>
                </a:cxn>
                <a:cxn ang="0">
                  <a:pos x="591" y="2251"/>
                </a:cxn>
                <a:cxn ang="0">
                  <a:pos x="641" y="2070"/>
                </a:cxn>
                <a:cxn ang="0">
                  <a:pos x="591" y="1948"/>
                </a:cxn>
                <a:cxn ang="0">
                  <a:pos x="401" y="1859"/>
                </a:cxn>
                <a:cxn ang="0">
                  <a:pos x="361" y="1747"/>
                </a:cxn>
                <a:cxn ang="0">
                  <a:pos x="430" y="1587"/>
                </a:cxn>
                <a:cxn ang="0">
                  <a:pos x="741" y="1156"/>
                </a:cxn>
                <a:cxn ang="0">
                  <a:pos x="772" y="945"/>
                </a:cxn>
                <a:cxn ang="0">
                  <a:pos x="692" y="713"/>
                </a:cxn>
                <a:cxn ang="0">
                  <a:pos x="430" y="603"/>
                </a:cxn>
                <a:cxn ang="0">
                  <a:pos x="200" y="422"/>
                </a:cxn>
                <a:cxn ang="0">
                  <a:pos x="0" y="0"/>
                </a:cxn>
                <a:cxn ang="0">
                  <a:pos x="29" y="382"/>
                </a:cxn>
                <a:cxn ang="0">
                  <a:pos x="179" y="612"/>
                </a:cxn>
                <a:cxn ang="0">
                  <a:pos x="380" y="753"/>
                </a:cxn>
                <a:cxn ang="0">
                  <a:pos x="601" y="833"/>
                </a:cxn>
                <a:cxn ang="0">
                  <a:pos x="612" y="1044"/>
                </a:cxn>
                <a:cxn ang="0">
                  <a:pos x="500" y="1266"/>
                </a:cxn>
                <a:cxn ang="0">
                  <a:pos x="240" y="1658"/>
                </a:cxn>
                <a:cxn ang="0">
                  <a:pos x="230" y="1909"/>
                </a:cxn>
                <a:cxn ang="0">
                  <a:pos x="471" y="2049"/>
                </a:cxn>
                <a:cxn ang="0">
                  <a:pos x="460" y="2180"/>
                </a:cxn>
                <a:cxn ang="0">
                  <a:pos x="249" y="2452"/>
                </a:cxn>
                <a:cxn ang="0">
                  <a:pos x="160" y="2713"/>
                </a:cxn>
                <a:cxn ang="0">
                  <a:pos x="240" y="2994"/>
                </a:cxn>
                <a:cxn ang="0">
                  <a:pos x="430" y="3144"/>
                </a:cxn>
                <a:cxn ang="0">
                  <a:pos x="671" y="3266"/>
                </a:cxn>
                <a:cxn ang="0">
                  <a:pos x="692" y="3156"/>
                </a:cxn>
                <a:cxn ang="0">
                  <a:pos x="692" y="3156"/>
                </a:cxn>
              </a:cxnLst>
              <a:rect l="0" t="0" r="r" b="b"/>
              <a:pathLst>
                <a:path w="772" h="3266">
                  <a:moveTo>
                    <a:pt x="692" y="3156"/>
                  </a:moveTo>
                  <a:lnTo>
                    <a:pt x="380" y="2945"/>
                  </a:lnTo>
                  <a:lnTo>
                    <a:pt x="319" y="2783"/>
                  </a:lnTo>
                  <a:lnTo>
                    <a:pt x="371" y="2542"/>
                  </a:lnTo>
                  <a:lnTo>
                    <a:pt x="591" y="2251"/>
                  </a:lnTo>
                  <a:lnTo>
                    <a:pt x="641" y="2070"/>
                  </a:lnTo>
                  <a:lnTo>
                    <a:pt x="591" y="1948"/>
                  </a:lnTo>
                  <a:lnTo>
                    <a:pt x="401" y="1859"/>
                  </a:lnTo>
                  <a:lnTo>
                    <a:pt x="361" y="1747"/>
                  </a:lnTo>
                  <a:lnTo>
                    <a:pt x="430" y="1587"/>
                  </a:lnTo>
                  <a:lnTo>
                    <a:pt x="741" y="1156"/>
                  </a:lnTo>
                  <a:lnTo>
                    <a:pt x="772" y="945"/>
                  </a:lnTo>
                  <a:lnTo>
                    <a:pt x="692" y="713"/>
                  </a:lnTo>
                  <a:lnTo>
                    <a:pt x="430" y="603"/>
                  </a:lnTo>
                  <a:lnTo>
                    <a:pt x="200" y="422"/>
                  </a:lnTo>
                  <a:lnTo>
                    <a:pt x="0" y="0"/>
                  </a:lnTo>
                  <a:lnTo>
                    <a:pt x="29" y="382"/>
                  </a:lnTo>
                  <a:lnTo>
                    <a:pt x="179" y="612"/>
                  </a:lnTo>
                  <a:lnTo>
                    <a:pt x="380" y="753"/>
                  </a:lnTo>
                  <a:lnTo>
                    <a:pt x="601" y="833"/>
                  </a:lnTo>
                  <a:lnTo>
                    <a:pt x="612" y="1044"/>
                  </a:lnTo>
                  <a:lnTo>
                    <a:pt x="500" y="1266"/>
                  </a:lnTo>
                  <a:lnTo>
                    <a:pt x="240" y="1658"/>
                  </a:lnTo>
                  <a:lnTo>
                    <a:pt x="230" y="1909"/>
                  </a:lnTo>
                  <a:lnTo>
                    <a:pt x="471" y="2049"/>
                  </a:lnTo>
                  <a:lnTo>
                    <a:pt x="460" y="2180"/>
                  </a:lnTo>
                  <a:lnTo>
                    <a:pt x="249" y="2452"/>
                  </a:lnTo>
                  <a:lnTo>
                    <a:pt x="160" y="2713"/>
                  </a:lnTo>
                  <a:lnTo>
                    <a:pt x="240" y="2994"/>
                  </a:lnTo>
                  <a:lnTo>
                    <a:pt x="430" y="3144"/>
                  </a:lnTo>
                  <a:lnTo>
                    <a:pt x="671" y="3266"/>
                  </a:lnTo>
                  <a:lnTo>
                    <a:pt x="692" y="3156"/>
                  </a:lnTo>
                  <a:lnTo>
                    <a:pt x="692" y="3156"/>
                  </a:lnTo>
                  <a:close/>
                </a:path>
              </a:pathLst>
            </a:custGeom>
            <a:solidFill>
              <a:schemeClr val="folHlink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4136" name="Group 40"/>
          <p:cNvGrpSpPr>
            <a:grpSpLocks/>
          </p:cNvGrpSpPr>
          <p:nvPr/>
        </p:nvGrpSpPr>
        <p:grpSpPr bwMode="auto">
          <a:xfrm>
            <a:off x="7318375" y="90488"/>
            <a:ext cx="2133600" cy="1911350"/>
            <a:chOff x="4610" y="57"/>
            <a:chExt cx="1344" cy="1204"/>
          </a:xfrm>
        </p:grpSpPr>
        <p:grpSp>
          <p:nvGrpSpPr>
            <p:cNvPr id="4137" name="Group 41"/>
            <p:cNvGrpSpPr>
              <a:grpSpLocks/>
            </p:cNvGrpSpPr>
            <p:nvPr userDrawn="1"/>
          </p:nvGrpSpPr>
          <p:grpSpPr bwMode="auto">
            <a:xfrm>
              <a:off x="4610" y="57"/>
              <a:ext cx="1344" cy="1204"/>
              <a:chOff x="4610" y="57"/>
              <a:chExt cx="1344" cy="1204"/>
            </a:xfrm>
          </p:grpSpPr>
          <p:sp>
            <p:nvSpPr>
              <p:cNvPr id="4138" name="Freeform 42"/>
              <p:cNvSpPr>
                <a:spLocks/>
              </p:cNvSpPr>
              <p:nvPr userDrawn="1"/>
            </p:nvSpPr>
            <p:spPr bwMode="auto">
              <a:xfrm rot="-3172564">
                <a:off x="5430" y="1086"/>
                <a:ext cx="62" cy="288"/>
              </a:xfrm>
              <a:custGeom>
                <a:avLst/>
                <a:gdLst/>
                <a:ahLst/>
                <a:cxnLst>
                  <a:cxn ang="0">
                    <a:pos x="123" y="9"/>
                  </a:cxn>
                  <a:cxn ang="0">
                    <a:pos x="131" y="342"/>
                  </a:cxn>
                  <a:cxn ang="0">
                    <a:pos x="0" y="806"/>
                  </a:cxn>
                  <a:cxn ang="0">
                    <a:pos x="79" y="789"/>
                  </a:cxn>
                  <a:cxn ang="0">
                    <a:pos x="218" y="376"/>
                  </a:cxn>
                  <a:cxn ang="0">
                    <a:pos x="245" y="0"/>
                  </a:cxn>
                  <a:cxn ang="0">
                    <a:pos x="123" y="9"/>
                  </a:cxn>
                  <a:cxn ang="0">
                    <a:pos x="123" y="9"/>
                  </a:cxn>
                </a:cxnLst>
                <a:rect l="0" t="0" r="r" b="b"/>
                <a:pathLst>
                  <a:path w="245" h="806">
                    <a:moveTo>
                      <a:pt x="123" y="9"/>
                    </a:moveTo>
                    <a:lnTo>
                      <a:pt x="131" y="342"/>
                    </a:lnTo>
                    <a:lnTo>
                      <a:pt x="0" y="806"/>
                    </a:lnTo>
                    <a:lnTo>
                      <a:pt x="79" y="789"/>
                    </a:lnTo>
                    <a:lnTo>
                      <a:pt x="218" y="376"/>
                    </a:lnTo>
                    <a:lnTo>
                      <a:pt x="245" y="0"/>
                    </a:lnTo>
                    <a:lnTo>
                      <a:pt x="123" y="9"/>
                    </a:lnTo>
                    <a:lnTo>
                      <a:pt x="123" y="9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GB"/>
              </a:p>
            </p:txBody>
          </p:sp>
          <p:grpSp>
            <p:nvGrpSpPr>
              <p:cNvPr id="4139" name="Group 43"/>
              <p:cNvGrpSpPr>
                <a:grpSpLocks/>
              </p:cNvGrpSpPr>
              <p:nvPr userDrawn="1"/>
            </p:nvGrpSpPr>
            <p:grpSpPr bwMode="auto">
              <a:xfrm>
                <a:off x="4610" y="57"/>
                <a:ext cx="1344" cy="985"/>
                <a:chOff x="4610" y="57"/>
                <a:chExt cx="1344" cy="985"/>
              </a:xfrm>
            </p:grpSpPr>
            <p:sp>
              <p:nvSpPr>
                <p:cNvPr id="4140" name="Freeform 44"/>
                <p:cNvSpPr>
                  <a:spLocks/>
                </p:cNvSpPr>
                <p:nvPr userDrawn="1"/>
              </p:nvSpPr>
              <p:spPr bwMode="auto">
                <a:xfrm rot="-3172564">
                  <a:off x="4966" y="71"/>
                  <a:ext cx="153" cy="12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298" y="184"/>
                    </a:cxn>
                    <a:cxn ang="0">
                      <a:pos x="500" y="349"/>
                    </a:cxn>
                    <a:cxn ang="0">
                      <a:pos x="604" y="140"/>
                    </a:cxn>
                    <a:cxn ang="0">
                      <a:pos x="359" y="9"/>
                    </a:cxn>
                    <a:cxn ang="0">
                      <a:pos x="464" y="184"/>
                    </a:cxn>
                    <a:cxn ang="0">
                      <a:pos x="131" y="17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w="604" h="349">
                      <a:moveTo>
                        <a:pt x="0" y="0"/>
                      </a:moveTo>
                      <a:lnTo>
                        <a:pt x="298" y="184"/>
                      </a:lnTo>
                      <a:lnTo>
                        <a:pt x="500" y="349"/>
                      </a:lnTo>
                      <a:lnTo>
                        <a:pt x="604" y="140"/>
                      </a:lnTo>
                      <a:lnTo>
                        <a:pt x="359" y="9"/>
                      </a:lnTo>
                      <a:lnTo>
                        <a:pt x="464" y="184"/>
                      </a:lnTo>
                      <a:lnTo>
                        <a:pt x="131" y="17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4141" name="Freeform 45"/>
                <p:cNvSpPr>
                  <a:spLocks/>
                </p:cNvSpPr>
                <p:nvPr userDrawn="1"/>
              </p:nvSpPr>
              <p:spPr bwMode="auto">
                <a:xfrm rot="-3172564">
                  <a:off x="5048" y="332"/>
                  <a:ext cx="269" cy="438"/>
                </a:xfrm>
                <a:custGeom>
                  <a:avLst/>
                  <a:gdLst/>
                  <a:ahLst/>
                  <a:cxnLst>
                    <a:cxn ang="0">
                      <a:pos x="741" y="129"/>
                    </a:cxn>
                    <a:cxn ang="0">
                      <a:pos x="485" y="352"/>
                    </a:cxn>
                    <a:cxn ang="0">
                      <a:pos x="163" y="762"/>
                    </a:cxn>
                    <a:cxn ang="0">
                      <a:pos x="0" y="1101"/>
                    </a:cxn>
                    <a:cxn ang="0">
                      <a:pos x="59" y="1230"/>
                    </a:cxn>
                    <a:cxn ang="0">
                      <a:pos x="262" y="1201"/>
                    </a:cxn>
                    <a:cxn ang="0">
                      <a:pos x="578" y="914"/>
                    </a:cxn>
                    <a:cxn ang="0">
                      <a:pos x="876" y="534"/>
                    </a:cxn>
                    <a:cxn ang="0">
                      <a:pos x="1034" y="270"/>
                    </a:cxn>
                    <a:cxn ang="0">
                      <a:pos x="1064" y="84"/>
                    </a:cxn>
                    <a:cxn ang="0">
                      <a:pos x="977" y="0"/>
                    </a:cxn>
                    <a:cxn ang="0">
                      <a:pos x="836" y="65"/>
                    </a:cxn>
                    <a:cxn ang="0">
                      <a:pos x="969" y="107"/>
                    </a:cxn>
                    <a:cxn ang="0">
                      <a:pos x="876" y="352"/>
                    </a:cxn>
                    <a:cxn ang="0">
                      <a:pos x="690" y="656"/>
                    </a:cxn>
                    <a:cxn ang="0">
                      <a:pos x="350" y="1008"/>
                    </a:cxn>
                    <a:cxn ang="0">
                      <a:pos x="116" y="1114"/>
                    </a:cxn>
                    <a:cxn ang="0">
                      <a:pos x="135" y="943"/>
                    </a:cxn>
                    <a:cxn ang="0">
                      <a:pos x="437" y="504"/>
                    </a:cxn>
                    <a:cxn ang="0">
                      <a:pos x="831" y="118"/>
                    </a:cxn>
                    <a:cxn ang="0">
                      <a:pos x="741" y="129"/>
                    </a:cxn>
                    <a:cxn ang="0">
                      <a:pos x="741" y="129"/>
                    </a:cxn>
                  </a:cxnLst>
                  <a:rect l="0" t="0" r="r" b="b"/>
                  <a:pathLst>
                    <a:path w="1064" h="1230">
                      <a:moveTo>
                        <a:pt x="741" y="129"/>
                      </a:moveTo>
                      <a:lnTo>
                        <a:pt x="485" y="352"/>
                      </a:lnTo>
                      <a:lnTo>
                        <a:pt x="163" y="762"/>
                      </a:lnTo>
                      <a:lnTo>
                        <a:pt x="0" y="1101"/>
                      </a:lnTo>
                      <a:lnTo>
                        <a:pt x="59" y="1230"/>
                      </a:lnTo>
                      <a:lnTo>
                        <a:pt x="262" y="1201"/>
                      </a:lnTo>
                      <a:lnTo>
                        <a:pt x="578" y="914"/>
                      </a:lnTo>
                      <a:lnTo>
                        <a:pt x="876" y="534"/>
                      </a:lnTo>
                      <a:lnTo>
                        <a:pt x="1034" y="270"/>
                      </a:lnTo>
                      <a:lnTo>
                        <a:pt x="1064" y="84"/>
                      </a:lnTo>
                      <a:lnTo>
                        <a:pt x="977" y="0"/>
                      </a:lnTo>
                      <a:lnTo>
                        <a:pt x="836" y="65"/>
                      </a:lnTo>
                      <a:lnTo>
                        <a:pt x="969" y="107"/>
                      </a:lnTo>
                      <a:lnTo>
                        <a:pt x="876" y="352"/>
                      </a:lnTo>
                      <a:lnTo>
                        <a:pt x="690" y="656"/>
                      </a:lnTo>
                      <a:lnTo>
                        <a:pt x="350" y="1008"/>
                      </a:lnTo>
                      <a:lnTo>
                        <a:pt x="116" y="1114"/>
                      </a:lnTo>
                      <a:lnTo>
                        <a:pt x="135" y="943"/>
                      </a:lnTo>
                      <a:lnTo>
                        <a:pt x="437" y="504"/>
                      </a:lnTo>
                      <a:lnTo>
                        <a:pt x="831" y="118"/>
                      </a:lnTo>
                      <a:lnTo>
                        <a:pt x="741" y="129"/>
                      </a:lnTo>
                      <a:lnTo>
                        <a:pt x="741" y="129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4142" name="Freeform 46"/>
                <p:cNvSpPr>
                  <a:spLocks/>
                </p:cNvSpPr>
                <p:nvPr userDrawn="1"/>
              </p:nvSpPr>
              <p:spPr bwMode="auto">
                <a:xfrm rot="-3172564">
                  <a:off x="4858" y="182"/>
                  <a:ext cx="505" cy="898"/>
                </a:xfrm>
                <a:custGeom>
                  <a:avLst/>
                  <a:gdLst/>
                  <a:ahLst/>
                  <a:cxnLst>
                    <a:cxn ang="0">
                      <a:pos x="1941" y="0"/>
                    </a:cxn>
                    <a:cxn ang="0">
                      <a:pos x="0" y="2521"/>
                    </a:cxn>
                    <a:cxn ang="0">
                      <a:pos x="192" y="2450"/>
                    </a:cxn>
                    <a:cxn ang="0">
                      <a:pos x="2002" y="61"/>
                    </a:cxn>
                    <a:cxn ang="0">
                      <a:pos x="1941" y="0"/>
                    </a:cxn>
                    <a:cxn ang="0">
                      <a:pos x="1941" y="0"/>
                    </a:cxn>
                  </a:cxnLst>
                  <a:rect l="0" t="0" r="r" b="b"/>
                  <a:pathLst>
                    <a:path w="2002" h="2521">
                      <a:moveTo>
                        <a:pt x="1941" y="0"/>
                      </a:moveTo>
                      <a:lnTo>
                        <a:pt x="0" y="2521"/>
                      </a:lnTo>
                      <a:lnTo>
                        <a:pt x="192" y="2450"/>
                      </a:lnTo>
                      <a:lnTo>
                        <a:pt x="2002" y="61"/>
                      </a:lnTo>
                      <a:lnTo>
                        <a:pt x="1941" y="0"/>
                      </a:lnTo>
                      <a:lnTo>
                        <a:pt x="1941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4143" name="Freeform 47"/>
                <p:cNvSpPr>
                  <a:spLocks/>
                </p:cNvSpPr>
                <p:nvPr userDrawn="1"/>
              </p:nvSpPr>
              <p:spPr bwMode="auto">
                <a:xfrm rot="-3172564">
                  <a:off x="4903" y="-19"/>
                  <a:ext cx="758" cy="1344"/>
                </a:xfrm>
                <a:custGeom>
                  <a:avLst/>
                  <a:gdLst/>
                  <a:ahLst/>
                  <a:cxnLst>
                    <a:cxn ang="0">
                      <a:pos x="95" y="2844"/>
                    </a:cxn>
                    <a:cxn ang="0">
                      <a:pos x="394" y="2834"/>
                    </a:cxn>
                    <a:cxn ang="0">
                      <a:pos x="821" y="3009"/>
                    </a:cxn>
                    <a:cxn ang="0">
                      <a:pos x="681" y="2817"/>
                    </a:cxn>
                    <a:cxn ang="0">
                      <a:pos x="367" y="2703"/>
                    </a:cxn>
                    <a:cxn ang="0">
                      <a:pos x="637" y="2720"/>
                    </a:cxn>
                    <a:cxn ang="0">
                      <a:pos x="979" y="2870"/>
                    </a:cxn>
                    <a:cxn ang="0">
                      <a:pos x="2859" y="420"/>
                    </a:cxn>
                    <a:cxn ang="0">
                      <a:pos x="2578" y="148"/>
                    </a:cxn>
                    <a:cxn ang="0">
                      <a:pos x="2308" y="0"/>
                    </a:cxn>
                    <a:cxn ang="0">
                      <a:pos x="2692" y="78"/>
                    </a:cxn>
                    <a:cxn ang="0">
                      <a:pos x="3007" y="428"/>
                    </a:cxn>
                    <a:cxn ang="0">
                      <a:pos x="831" y="3273"/>
                    </a:cxn>
                    <a:cxn ang="0">
                      <a:pos x="481" y="3412"/>
                    </a:cxn>
                    <a:cxn ang="0">
                      <a:pos x="105" y="3771"/>
                    </a:cxn>
                    <a:cxn ang="0">
                      <a:pos x="0" y="3667"/>
                    </a:cxn>
                    <a:cxn ang="0">
                      <a:pos x="131" y="3631"/>
                    </a:cxn>
                    <a:cxn ang="0">
                      <a:pos x="376" y="3385"/>
                    </a:cxn>
                    <a:cxn ang="0">
                      <a:pos x="165" y="3273"/>
                    </a:cxn>
                    <a:cxn ang="0">
                      <a:pos x="165" y="3176"/>
                    </a:cxn>
                    <a:cxn ang="0">
                      <a:pos x="411" y="3298"/>
                    </a:cxn>
                    <a:cxn ang="0">
                      <a:pos x="411" y="3186"/>
                    </a:cxn>
                    <a:cxn ang="0">
                      <a:pos x="603" y="3220"/>
                    </a:cxn>
                    <a:cxn ang="0">
                      <a:pos x="428" y="3079"/>
                    </a:cxn>
                    <a:cxn ang="0">
                      <a:pos x="629" y="3062"/>
                    </a:cxn>
                    <a:cxn ang="0">
                      <a:pos x="95" y="2844"/>
                    </a:cxn>
                    <a:cxn ang="0">
                      <a:pos x="95" y="2844"/>
                    </a:cxn>
                  </a:cxnLst>
                  <a:rect l="0" t="0" r="r" b="b"/>
                  <a:pathLst>
                    <a:path w="3007" h="3771">
                      <a:moveTo>
                        <a:pt x="95" y="2844"/>
                      </a:moveTo>
                      <a:lnTo>
                        <a:pt x="394" y="2834"/>
                      </a:lnTo>
                      <a:lnTo>
                        <a:pt x="821" y="3009"/>
                      </a:lnTo>
                      <a:lnTo>
                        <a:pt x="681" y="2817"/>
                      </a:lnTo>
                      <a:lnTo>
                        <a:pt x="367" y="2703"/>
                      </a:lnTo>
                      <a:lnTo>
                        <a:pt x="637" y="2720"/>
                      </a:lnTo>
                      <a:lnTo>
                        <a:pt x="979" y="2870"/>
                      </a:lnTo>
                      <a:lnTo>
                        <a:pt x="2859" y="420"/>
                      </a:lnTo>
                      <a:lnTo>
                        <a:pt x="2578" y="148"/>
                      </a:lnTo>
                      <a:lnTo>
                        <a:pt x="2308" y="0"/>
                      </a:lnTo>
                      <a:lnTo>
                        <a:pt x="2692" y="78"/>
                      </a:lnTo>
                      <a:lnTo>
                        <a:pt x="3007" y="428"/>
                      </a:lnTo>
                      <a:lnTo>
                        <a:pt x="831" y="3273"/>
                      </a:lnTo>
                      <a:lnTo>
                        <a:pt x="481" y="3412"/>
                      </a:lnTo>
                      <a:lnTo>
                        <a:pt x="105" y="3771"/>
                      </a:lnTo>
                      <a:lnTo>
                        <a:pt x="0" y="3667"/>
                      </a:lnTo>
                      <a:lnTo>
                        <a:pt x="131" y="3631"/>
                      </a:lnTo>
                      <a:lnTo>
                        <a:pt x="376" y="3385"/>
                      </a:lnTo>
                      <a:lnTo>
                        <a:pt x="165" y="3273"/>
                      </a:lnTo>
                      <a:lnTo>
                        <a:pt x="165" y="3176"/>
                      </a:lnTo>
                      <a:lnTo>
                        <a:pt x="411" y="3298"/>
                      </a:lnTo>
                      <a:lnTo>
                        <a:pt x="411" y="3186"/>
                      </a:lnTo>
                      <a:lnTo>
                        <a:pt x="603" y="3220"/>
                      </a:lnTo>
                      <a:lnTo>
                        <a:pt x="428" y="3079"/>
                      </a:lnTo>
                      <a:lnTo>
                        <a:pt x="629" y="3062"/>
                      </a:lnTo>
                      <a:lnTo>
                        <a:pt x="95" y="2844"/>
                      </a:lnTo>
                      <a:lnTo>
                        <a:pt x="95" y="2844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4144" name="Freeform 48"/>
                <p:cNvSpPr>
                  <a:spLocks/>
                </p:cNvSpPr>
                <p:nvPr userDrawn="1"/>
              </p:nvSpPr>
              <p:spPr bwMode="auto">
                <a:xfrm rot="-3172564">
                  <a:off x="5297" y="897"/>
                  <a:ext cx="169" cy="122"/>
                </a:xfrm>
                <a:custGeom>
                  <a:avLst/>
                  <a:gdLst/>
                  <a:ahLst/>
                  <a:cxnLst>
                    <a:cxn ang="0">
                      <a:pos x="0" y="80"/>
                    </a:cxn>
                    <a:cxn ang="0">
                      <a:pos x="255" y="106"/>
                    </a:cxn>
                    <a:cxn ang="0">
                      <a:pos x="639" y="342"/>
                    </a:cxn>
                    <a:cxn ang="0">
                      <a:pos x="673" y="289"/>
                    </a:cxn>
                    <a:cxn ang="0">
                      <a:pos x="447" y="114"/>
                    </a:cxn>
                    <a:cxn ang="0">
                      <a:pos x="26" y="0"/>
                    </a:cxn>
                    <a:cxn ang="0">
                      <a:pos x="0" y="80"/>
                    </a:cxn>
                    <a:cxn ang="0">
                      <a:pos x="0" y="80"/>
                    </a:cxn>
                  </a:cxnLst>
                  <a:rect l="0" t="0" r="r" b="b"/>
                  <a:pathLst>
                    <a:path w="673" h="342">
                      <a:moveTo>
                        <a:pt x="0" y="80"/>
                      </a:moveTo>
                      <a:lnTo>
                        <a:pt x="255" y="106"/>
                      </a:lnTo>
                      <a:lnTo>
                        <a:pt x="639" y="342"/>
                      </a:lnTo>
                      <a:lnTo>
                        <a:pt x="673" y="289"/>
                      </a:lnTo>
                      <a:lnTo>
                        <a:pt x="447" y="114"/>
                      </a:lnTo>
                      <a:lnTo>
                        <a:pt x="26" y="0"/>
                      </a:lnTo>
                      <a:lnTo>
                        <a:pt x="0" y="80"/>
                      </a:lnTo>
                      <a:lnTo>
                        <a:pt x="0" y="8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4145" name="Freeform 49"/>
                <p:cNvSpPr>
                  <a:spLocks/>
                </p:cNvSpPr>
                <p:nvPr userDrawn="1"/>
              </p:nvSpPr>
              <p:spPr bwMode="auto">
                <a:xfrm rot="-3172564">
                  <a:off x="5253" y="806"/>
                  <a:ext cx="181" cy="144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40" y="148"/>
                    </a:cxn>
                    <a:cxn ang="0">
                      <a:pos x="638" y="403"/>
                    </a:cxn>
                    <a:cxn ang="0">
                      <a:pos x="716" y="296"/>
                    </a:cxn>
                    <a:cxn ang="0">
                      <a:pos x="420" y="114"/>
                    </a:cxn>
                    <a:cxn ang="0">
                      <a:pos x="70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6" h="403">
                      <a:moveTo>
                        <a:pt x="0" y="78"/>
                      </a:moveTo>
                      <a:lnTo>
                        <a:pt x="340" y="148"/>
                      </a:lnTo>
                      <a:lnTo>
                        <a:pt x="638" y="403"/>
                      </a:lnTo>
                      <a:lnTo>
                        <a:pt x="716" y="296"/>
                      </a:lnTo>
                      <a:lnTo>
                        <a:pt x="420" y="114"/>
                      </a:lnTo>
                      <a:lnTo>
                        <a:pt x="70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4146" name="Freeform 50"/>
                <p:cNvSpPr>
                  <a:spLocks/>
                </p:cNvSpPr>
                <p:nvPr userDrawn="1"/>
              </p:nvSpPr>
              <p:spPr bwMode="auto">
                <a:xfrm rot="-3172564">
                  <a:off x="4985" y="210"/>
                  <a:ext cx="181" cy="147"/>
                </a:xfrm>
                <a:custGeom>
                  <a:avLst/>
                  <a:gdLst/>
                  <a:ahLst/>
                  <a:cxnLst>
                    <a:cxn ang="0">
                      <a:pos x="0" y="78"/>
                    </a:cxn>
                    <a:cxn ang="0">
                      <a:pos x="316" y="139"/>
                    </a:cxn>
                    <a:cxn ang="0">
                      <a:pos x="649" y="411"/>
                    </a:cxn>
                    <a:cxn ang="0">
                      <a:pos x="717" y="314"/>
                    </a:cxn>
                    <a:cxn ang="0">
                      <a:pos x="394" y="87"/>
                    </a:cxn>
                    <a:cxn ang="0">
                      <a:pos x="54" y="0"/>
                    </a:cxn>
                    <a:cxn ang="0">
                      <a:pos x="0" y="78"/>
                    </a:cxn>
                    <a:cxn ang="0">
                      <a:pos x="0" y="78"/>
                    </a:cxn>
                  </a:cxnLst>
                  <a:rect l="0" t="0" r="r" b="b"/>
                  <a:pathLst>
                    <a:path w="717" h="411">
                      <a:moveTo>
                        <a:pt x="0" y="78"/>
                      </a:moveTo>
                      <a:lnTo>
                        <a:pt x="316" y="139"/>
                      </a:lnTo>
                      <a:lnTo>
                        <a:pt x="649" y="411"/>
                      </a:lnTo>
                      <a:lnTo>
                        <a:pt x="717" y="314"/>
                      </a:lnTo>
                      <a:lnTo>
                        <a:pt x="394" y="87"/>
                      </a:lnTo>
                      <a:lnTo>
                        <a:pt x="54" y="0"/>
                      </a:lnTo>
                      <a:lnTo>
                        <a:pt x="0" y="78"/>
                      </a:lnTo>
                      <a:lnTo>
                        <a:pt x="0" y="7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  <p:sp>
              <p:nvSpPr>
                <p:cNvPr id="4147" name="Freeform 51"/>
                <p:cNvSpPr>
                  <a:spLocks/>
                </p:cNvSpPr>
                <p:nvPr userDrawn="1"/>
              </p:nvSpPr>
              <p:spPr bwMode="auto">
                <a:xfrm rot="-3172564">
                  <a:off x="4948" y="142"/>
                  <a:ext cx="179" cy="138"/>
                </a:xfrm>
                <a:custGeom>
                  <a:avLst/>
                  <a:gdLst/>
                  <a:ahLst/>
                  <a:cxnLst>
                    <a:cxn ang="0">
                      <a:pos x="0" y="88"/>
                    </a:cxn>
                    <a:cxn ang="0">
                      <a:pos x="272" y="131"/>
                    </a:cxn>
                    <a:cxn ang="0">
                      <a:pos x="665" y="386"/>
                    </a:cxn>
                    <a:cxn ang="0">
                      <a:pos x="709" y="308"/>
                    </a:cxn>
                    <a:cxn ang="0">
                      <a:pos x="306" y="53"/>
                    </a:cxn>
                    <a:cxn ang="0">
                      <a:pos x="43" y="0"/>
                    </a:cxn>
                    <a:cxn ang="0">
                      <a:pos x="0" y="88"/>
                    </a:cxn>
                    <a:cxn ang="0">
                      <a:pos x="0" y="88"/>
                    </a:cxn>
                  </a:cxnLst>
                  <a:rect l="0" t="0" r="r" b="b"/>
                  <a:pathLst>
                    <a:path w="709" h="386">
                      <a:moveTo>
                        <a:pt x="0" y="88"/>
                      </a:moveTo>
                      <a:lnTo>
                        <a:pt x="272" y="131"/>
                      </a:lnTo>
                      <a:lnTo>
                        <a:pt x="665" y="386"/>
                      </a:lnTo>
                      <a:lnTo>
                        <a:pt x="709" y="308"/>
                      </a:lnTo>
                      <a:lnTo>
                        <a:pt x="306" y="53"/>
                      </a:lnTo>
                      <a:lnTo>
                        <a:pt x="43" y="0"/>
                      </a:lnTo>
                      <a:lnTo>
                        <a:pt x="0" y="88"/>
                      </a:lnTo>
                      <a:lnTo>
                        <a:pt x="0" y="8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GB"/>
                </a:p>
              </p:txBody>
            </p:sp>
          </p:grpSp>
        </p:grpSp>
        <p:sp>
          <p:nvSpPr>
            <p:cNvPr id="4148" name="Line 52"/>
            <p:cNvSpPr>
              <a:spLocks noChangeShapeType="1"/>
            </p:cNvSpPr>
            <p:nvPr userDrawn="1"/>
          </p:nvSpPr>
          <p:spPr bwMode="auto">
            <a:xfrm>
              <a:off x="4870" y="84"/>
              <a:ext cx="42" cy="9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1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1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1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10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/>
      <p:bldP spid="4100" grpId="0" build="p">
        <p:tmplLst>
          <p:tmpl lvl="1">
            <p:tnLst>
              <p:par>
                <p:cTn presetID="44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10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100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410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410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10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100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410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410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10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100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410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410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10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100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410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410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10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4100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410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410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9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t mar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260648"/>
            <a:ext cx="1656183" cy="167099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827584" y="476672"/>
            <a:ext cx="7992888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b="1" i="1" u="sng" dirty="0" smtClean="0">
                <a:solidFill>
                  <a:srgbClr val="3333FF"/>
                </a:solidFill>
                <a:latin typeface="Bradley Hand ITC" panose="03070402050302030203" pitchFamily="66" charset="0"/>
              </a:rPr>
              <a:t>Welcome</a:t>
            </a:r>
          </a:p>
          <a:p>
            <a:pPr algn="ctr"/>
            <a:r>
              <a:rPr lang="en-GB" sz="6600" b="1" i="1" u="sng" dirty="0" smtClean="0">
                <a:solidFill>
                  <a:srgbClr val="3333FF"/>
                </a:solidFill>
                <a:latin typeface="Bradley Hand ITC" panose="03070402050302030203" pitchFamily="66" charset="0"/>
              </a:rPr>
              <a:t>Reception </a:t>
            </a:r>
          </a:p>
          <a:p>
            <a:pPr algn="ctr"/>
            <a:r>
              <a:rPr lang="en-GB" sz="6600" b="1" i="1" u="sng" dirty="0" smtClean="0">
                <a:solidFill>
                  <a:srgbClr val="3333FF"/>
                </a:solidFill>
                <a:latin typeface="Bradley Hand ITC" panose="03070402050302030203" pitchFamily="66" charset="0"/>
              </a:rPr>
              <a:t>New Intake meeting </a:t>
            </a:r>
          </a:p>
          <a:p>
            <a:pPr algn="ctr"/>
            <a:r>
              <a:rPr lang="en-GB" sz="6600" b="1" i="1" u="sng" dirty="0" smtClean="0">
                <a:solidFill>
                  <a:srgbClr val="3333FF"/>
                </a:solidFill>
                <a:latin typeface="Bradley Hand ITC" panose="03070402050302030203" pitchFamily="66" charset="0"/>
              </a:rPr>
              <a:t>18</a:t>
            </a:r>
            <a:r>
              <a:rPr lang="en-GB" sz="6600" b="1" i="1" u="sng" baseline="30000" dirty="0" smtClean="0">
                <a:solidFill>
                  <a:srgbClr val="3333FF"/>
                </a:solidFill>
                <a:latin typeface="Bradley Hand ITC" panose="03070402050302030203" pitchFamily="66" charset="0"/>
              </a:rPr>
              <a:t>th</a:t>
            </a:r>
            <a:r>
              <a:rPr lang="en-GB" sz="6600" b="1" i="1" u="sng" dirty="0" smtClean="0">
                <a:solidFill>
                  <a:srgbClr val="3333FF"/>
                </a:solidFill>
                <a:latin typeface="Bradley Hand ITC" panose="03070402050302030203" pitchFamily="66" charset="0"/>
              </a:rPr>
              <a:t> June 2025</a:t>
            </a:r>
            <a:endParaRPr lang="en-GB" sz="6600" b="1" i="1" u="sng" dirty="0">
              <a:solidFill>
                <a:srgbClr val="3333FF"/>
              </a:solidFill>
              <a:latin typeface="Bradley Hand ITC" panose="03070402050302030203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84034E15-D659-7AAB-F232-597680C2531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l="8406" t="28467" r="679" b="-7"/>
          <a:stretch/>
        </p:blipFill>
        <p:spPr>
          <a:xfrm>
            <a:off x="13268" y="-27383"/>
            <a:ext cx="9143985" cy="688538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1E9AC3F-E91D-202D-C177-88125E452B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552" y="448202"/>
            <a:ext cx="7886700" cy="994172"/>
          </a:xfrm>
        </p:spPr>
        <p:txBody>
          <a:bodyPr>
            <a:normAutofit fontScale="90000"/>
          </a:bodyPr>
          <a:lstStyle/>
          <a:p>
            <a:r>
              <a:rPr lang="en-US" sz="3075" u="sng" dirty="0" err="1" smtClean="0"/>
              <a:t>Paediatric</a:t>
            </a:r>
            <a:r>
              <a:rPr lang="en-US" sz="3075" u="sng" dirty="0" smtClean="0"/>
              <a:t> </a:t>
            </a:r>
            <a:r>
              <a:rPr lang="en-US" sz="3075" u="sng" dirty="0"/>
              <a:t>First Aiders in </a:t>
            </a:r>
            <a:r>
              <a:rPr lang="en-US" sz="3075" u="sng" dirty="0" smtClean="0"/>
              <a:t/>
            </a:r>
            <a:br>
              <a:rPr lang="en-US" sz="3075" u="sng" dirty="0" smtClean="0"/>
            </a:br>
            <a:r>
              <a:rPr lang="en-US" sz="3075" u="sng" dirty="0" smtClean="0"/>
              <a:t>Nursery </a:t>
            </a:r>
            <a:r>
              <a:rPr lang="en-US" sz="3075" u="sng" dirty="0"/>
              <a:t>and Reception</a:t>
            </a:r>
            <a:br>
              <a:rPr lang="en-US" sz="3075" u="sng" dirty="0"/>
            </a:br>
            <a:r>
              <a:rPr lang="en-US" sz="3075" u="sng" dirty="0"/>
              <a:t>EYFS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525C7A3-6FBC-5047-3576-A5D1A3E220E4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755576" y="1628800"/>
          <a:ext cx="7886700" cy="35265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pSp>
        <p:nvGrpSpPr>
          <p:cNvPr id="7" name="Group 6"/>
          <p:cNvGrpSpPr/>
          <p:nvPr/>
        </p:nvGrpSpPr>
        <p:grpSpPr>
          <a:xfrm>
            <a:off x="2915816" y="5341757"/>
            <a:ext cx="2464594" cy="1604240"/>
            <a:chOff x="2518119" y="-3249334"/>
            <a:chExt cx="2464594" cy="1604240"/>
          </a:xfrm>
        </p:grpSpPr>
        <p:sp>
          <p:nvSpPr>
            <p:cNvPr id="8" name="Rectangle 7"/>
            <p:cNvSpPr/>
            <p:nvPr/>
          </p:nvSpPr>
          <p:spPr>
            <a:xfrm>
              <a:off x="2518120" y="-3249334"/>
              <a:ext cx="2464593" cy="1478756"/>
            </a:xfrm>
            <a:prstGeom prst="rect">
              <a:avLst/>
            </a:prstGeom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hueOff val="0"/>
                <a:satOff val="0"/>
                <a:lumOff val="0"/>
                <a:alphaOff val="0"/>
              </a:schemeClr>
            </a:fillRef>
            <a:effectRef idx="3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TextBox 8"/>
            <p:cNvSpPr txBox="1"/>
            <p:nvPr/>
          </p:nvSpPr>
          <p:spPr>
            <a:xfrm>
              <a:off x="2518119" y="-3123850"/>
              <a:ext cx="2464593" cy="147875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33350" tIns="133350" rIns="133350" bIns="133350" numCol="1" spcCol="1270" anchor="ctr" anchorCtr="0">
              <a:noAutofit/>
            </a:bodyPr>
            <a:lstStyle/>
            <a:p>
              <a:pPr lvl="0" algn="ctr" defTabSz="1555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3500" kern="1200" dirty="0" err="1"/>
                <a:t>Mrs</a:t>
              </a:r>
              <a:r>
                <a:rPr lang="en-US" sz="3500" kern="1200" dirty="0"/>
                <a:t> </a:t>
              </a:r>
              <a:r>
                <a:rPr lang="en-US" sz="3500" kern="1200" dirty="0" err="1" smtClean="0"/>
                <a:t>Mahli</a:t>
              </a:r>
              <a:endParaRPr lang="en-US" sz="35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06639860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1F60A2-1F7C-456B-8582-BD16B335BA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4647" y="332656"/>
            <a:ext cx="7934706" cy="891540"/>
          </a:xfrm>
        </p:spPr>
        <p:txBody>
          <a:bodyPr>
            <a:normAutofit/>
          </a:bodyPr>
          <a:lstStyle/>
          <a:p>
            <a:r>
              <a:rPr lang="en-US" u="sng" dirty="0">
                <a:solidFill>
                  <a:schemeClr val="tx2"/>
                </a:solidFill>
              </a:rPr>
              <a:t>Medical Needs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51B87ED-52EA-E5CB-0509-D5970B148906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604647" y="1700808"/>
          <a:ext cx="7589520" cy="26746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92235035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2758E7-98BF-2869-7CFF-8323811EB9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5772" y="1196752"/>
            <a:ext cx="3918196" cy="1368152"/>
          </a:xfrm>
        </p:spPr>
        <p:txBody>
          <a:bodyPr anchor="b">
            <a:noAutofit/>
          </a:bodyPr>
          <a:lstStyle/>
          <a:p>
            <a:r>
              <a:rPr lang="en-US" u="sng" dirty="0"/>
              <a:t>Information Parents </a:t>
            </a:r>
            <a:r>
              <a:rPr lang="en-US" u="sng" dirty="0" smtClean="0"/>
              <a:t>for </a:t>
            </a:r>
            <a:r>
              <a:rPr lang="en-US" u="sng" dirty="0"/>
              <a:t>Accidents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66F78D1E-F07A-4CAD-9E67-A319601DB3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5772" y="2713540"/>
            <a:ext cx="4523988" cy="2490501"/>
          </a:xfrm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2400" dirty="0"/>
              <a:t>Minor injuries by Medical Tracker- first two contacts are </a:t>
            </a:r>
            <a:r>
              <a:rPr lang="en-US" sz="2400" dirty="0" smtClean="0"/>
              <a:t>emailed.</a:t>
            </a:r>
            <a:endParaRPr lang="en-US" sz="2400" dirty="0"/>
          </a:p>
          <a:p>
            <a:r>
              <a:rPr lang="en-US" sz="2400" dirty="0"/>
              <a:t>Illnesses, severe injuries and anything staff are concerned about </a:t>
            </a:r>
            <a:r>
              <a:rPr lang="en-US" sz="2400" dirty="0" smtClean="0"/>
              <a:t>in school we will </a:t>
            </a:r>
            <a:r>
              <a:rPr lang="en-US" sz="2400" dirty="0"/>
              <a:t>phone you directly.</a:t>
            </a:r>
          </a:p>
          <a:p>
            <a:endParaRPr lang="en-US" sz="2400" dirty="0"/>
          </a:p>
        </p:txBody>
      </p:sp>
      <p:pic>
        <p:nvPicPr>
          <p:cNvPr id="4" name="Picture 3" descr="Editing and creating letter and email ...">
            <a:extLst>
              <a:ext uri="{FF2B5EF4-FFF2-40B4-BE49-F238E27FC236}">
                <a16:creationId xmlns:a16="http://schemas.microsoft.com/office/drawing/2014/main" id="{8CDF0FD2-64A4-2542-631E-E0BB475E154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" b="3364"/>
          <a:stretch/>
        </p:blipFill>
        <p:spPr>
          <a:xfrm>
            <a:off x="4864149" y="1700808"/>
            <a:ext cx="3528392" cy="4515966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625971067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28F129-DDF1-5101-5A63-1EC3B56FBE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2204864"/>
            <a:ext cx="3276350" cy="2160241"/>
          </a:xfrm>
        </p:spPr>
        <p:txBody>
          <a:bodyPr vert="horz" wrap="square" lIns="68580" tIns="34290" rIns="68580" bIns="34290" numCol="1" rtlCol="0" anchor="ctr" anchorCtr="0" compatLnSpc="1">
            <a:prstTxWarp prst="textNoShape">
              <a:avLst/>
            </a:prstTxWarp>
            <a:normAutofit/>
          </a:bodyPr>
          <a:lstStyle/>
          <a:p>
            <a:pPr algn="r"/>
            <a:r>
              <a:rPr lang="en-US" sz="4650" u="sng" kern="1200" dirty="0"/>
              <a:t>Medication</a:t>
            </a:r>
          </a:p>
        </p:txBody>
      </p:sp>
      <p:graphicFrame>
        <p:nvGraphicFramePr>
          <p:cNvPr id="6" name="Text Placeholder 3">
            <a:extLst>
              <a:ext uri="{FF2B5EF4-FFF2-40B4-BE49-F238E27FC236}">
                <a16:creationId xmlns:a16="http://schemas.microsoft.com/office/drawing/2014/main" id="{A184C93D-C56E-7186-0978-9F6C0FF058A1}"/>
              </a:ext>
            </a:extLst>
          </p:cNvPr>
          <p:cNvGraphicFramePr/>
          <p:nvPr>
            <p:extLst/>
          </p:nvPr>
        </p:nvGraphicFramePr>
        <p:xfrm>
          <a:off x="3563888" y="1700808"/>
          <a:ext cx="4683949" cy="41920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02819471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4EB6F8-2C03-65EF-8202-81D4523946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512" y="521445"/>
            <a:ext cx="2763989" cy="1797269"/>
          </a:xfrm>
        </p:spPr>
        <p:txBody>
          <a:bodyPr anchor="b">
            <a:normAutofit/>
          </a:bodyPr>
          <a:lstStyle/>
          <a:p>
            <a:pPr algn="r"/>
            <a:r>
              <a:rPr lang="en-US" sz="3000" dirty="0">
                <a:solidFill>
                  <a:srgbClr val="FFFFFF"/>
                </a:solidFill>
              </a:rPr>
              <a:t> </a:t>
            </a:r>
            <a:r>
              <a:rPr lang="en-US" sz="3000" b="1" u="sng" dirty="0">
                <a:solidFill>
                  <a:srgbClr val="3333FF"/>
                </a:solidFill>
              </a:rPr>
              <a:t>Medication Responsibility for Parents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2E9FF99-371B-85C5-CAB9-6F42B5F9CE2E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1763688" y="2060848"/>
          <a:ext cx="6768752" cy="40904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2768652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9D7B12-6041-2F59-D9F0-95B88BE1C0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u="sng" dirty="0"/>
              <a:t>Medication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8CCD610-6A0C-7B0E-514E-42E4B5BBAF38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628650" y="2226469"/>
          <a:ext cx="7886700" cy="3263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3038738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3284984"/>
            <a:ext cx="6870700" cy="1600200"/>
          </a:xfrm>
        </p:spPr>
        <p:txBody>
          <a:bodyPr/>
          <a:lstStyle/>
          <a:p>
            <a:r>
              <a:rPr lang="en-GB" sz="8000" b="1" u="sng" dirty="0" smtClean="0">
                <a:latin typeface="Bradley Hand ITC" panose="03070402050302030203" pitchFamily="66" charset="0"/>
              </a:rPr>
              <a:t>Questions about medical needs?</a:t>
            </a:r>
            <a:endParaRPr lang="en-GB" sz="8000" b="1" u="sng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437535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683568" y="2924944"/>
            <a:ext cx="7660432" cy="2273300"/>
          </a:xfrm>
        </p:spPr>
        <p:txBody>
          <a:bodyPr/>
          <a:lstStyle/>
          <a:p>
            <a:r>
              <a:rPr lang="en-GB" sz="6600" b="1" i="1" u="sng" dirty="0" smtClean="0">
                <a:latin typeface="Bradley Hand ITC" panose="03070402050302030203" pitchFamily="66" charset="0"/>
              </a:rPr>
              <a:t>The EYFS Curriculum</a:t>
            </a:r>
            <a:br>
              <a:rPr lang="en-GB" sz="6600" b="1" i="1" u="sng" dirty="0" smtClean="0">
                <a:latin typeface="Bradley Hand ITC" panose="03070402050302030203" pitchFamily="66" charset="0"/>
              </a:rPr>
            </a:br>
            <a:r>
              <a:rPr lang="en-GB" sz="6600" b="1" i="1" u="sng" dirty="0" err="1" smtClean="0">
                <a:latin typeface="Bradley Hand ITC" panose="03070402050302030203" pitchFamily="66" charset="0"/>
              </a:rPr>
              <a:t>Delopment</a:t>
            </a:r>
            <a:r>
              <a:rPr lang="en-GB" sz="6600" b="1" i="1" u="sng" dirty="0" smtClean="0">
                <a:latin typeface="Bradley Hand ITC" panose="03070402050302030203" pitchFamily="66" charset="0"/>
              </a:rPr>
              <a:t> Matters</a:t>
            </a:r>
            <a:endParaRPr lang="en-GB" sz="6600" b="1" i="1" u="sng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825737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5536" y="404664"/>
            <a:ext cx="7992888" cy="615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ctr">
              <a:buFontTx/>
              <a:buNone/>
              <a:defRPr/>
            </a:pPr>
            <a:r>
              <a:rPr lang="en-GB" altLang="en-US" sz="3200" b="1" u="sng" dirty="0">
                <a:solidFill>
                  <a:srgbClr val="3333FF"/>
                </a:solidFill>
                <a:latin typeface="Bradley Hand ITC" panose="03070402050302030203" pitchFamily="66" charset="0"/>
              </a:rPr>
              <a:t>Prime </a:t>
            </a:r>
            <a:r>
              <a:rPr lang="en-GB" altLang="en-US" sz="3200" b="1" u="sng" dirty="0" smtClean="0">
                <a:solidFill>
                  <a:srgbClr val="3333FF"/>
                </a:solidFill>
                <a:latin typeface="Bradley Hand ITC" panose="03070402050302030203" pitchFamily="66" charset="0"/>
              </a:rPr>
              <a:t>Areas </a:t>
            </a:r>
            <a:r>
              <a:rPr lang="en-GB" altLang="en-US" sz="3200" b="1" u="sng" dirty="0">
                <a:solidFill>
                  <a:srgbClr val="3333FF"/>
                </a:solidFill>
                <a:latin typeface="Bradley Hand ITC" panose="03070402050302030203" pitchFamily="66" charset="0"/>
              </a:rPr>
              <a:t>of Development</a:t>
            </a:r>
            <a:endParaRPr lang="en-GB" sz="3200" b="1" dirty="0">
              <a:solidFill>
                <a:srgbClr val="3333FF"/>
              </a:solidFill>
              <a:latin typeface="Bradley Hand ITC" panose="03070402050302030203" pitchFamily="66" charset="0"/>
            </a:endParaRPr>
          </a:p>
          <a:p>
            <a:pPr marL="0" indent="0" algn="ctr">
              <a:buFontTx/>
              <a:buNone/>
              <a:defRPr/>
            </a:pPr>
            <a:endParaRPr lang="en-GB" dirty="0">
              <a:solidFill>
                <a:srgbClr val="3333FF"/>
              </a:solidFill>
              <a:latin typeface="Bradley Hand ITC" panose="03070402050302030203" pitchFamily="66" charset="0"/>
            </a:endParaRPr>
          </a:p>
          <a:p>
            <a:pPr marL="0" indent="0" algn="ctr">
              <a:buFontTx/>
              <a:buNone/>
              <a:defRPr/>
            </a:pPr>
            <a:r>
              <a:rPr lang="en-GB" sz="2800" dirty="0">
                <a:solidFill>
                  <a:srgbClr val="3333FF"/>
                </a:solidFill>
                <a:latin typeface="Bradley Hand ITC" panose="03070402050302030203" pitchFamily="66" charset="0"/>
              </a:rPr>
              <a:t>Personal, Social &amp; Emotional Development</a:t>
            </a:r>
          </a:p>
          <a:p>
            <a:pPr marL="0" indent="0" algn="ctr">
              <a:buFontTx/>
              <a:buNone/>
              <a:defRPr/>
            </a:pPr>
            <a:r>
              <a:rPr lang="en-GB" sz="2800" dirty="0">
                <a:solidFill>
                  <a:srgbClr val="3333FF"/>
                </a:solidFill>
                <a:latin typeface="Bradley Hand ITC" panose="03070402050302030203" pitchFamily="66" charset="0"/>
              </a:rPr>
              <a:t>Communication &amp; Language </a:t>
            </a:r>
          </a:p>
          <a:p>
            <a:pPr marL="0" indent="0" algn="ctr">
              <a:buFontTx/>
              <a:buNone/>
              <a:defRPr/>
            </a:pPr>
            <a:r>
              <a:rPr lang="en-GB" sz="2800" dirty="0" smtClean="0">
                <a:solidFill>
                  <a:srgbClr val="3333FF"/>
                </a:solidFill>
                <a:latin typeface="Bradley Hand ITC" panose="03070402050302030203" pitchFamily="66" charset="0"/>
              </a:rPr>
              <a:t>Physical Development</a:t>
            </a:r>
            <a:endParaRPr lang="en-GB" sz="2800" dirty="0">
              <a:solidFill>
                <a:srgbClr val="3333FF"/>
              </a:solidFill>
              <a:latin typeface="Bradley Hand ITC" panose="03070402050302030203" pitchFamily="66" charset="0"/>
            </a:endParaRPr>
          </a:p>
          <a:p>
            <a:pPr marL="0" indent="0" algn="ctr">
              <a:buFontTx/>
              <a:buNone/>
              <a:defRPr/>
            </a:pPr>
            <a:endParaRPr lang="en-GB" altLang="en-US" sz="3200" u="sng" dirty="0" smtClean="0">
              <a:solidFill>
                <a:srgbClr val="3333FF"/>
              </a:solidFill>
              <a:latin typeface="Bradley Hand ITC" panose="03070402050302030203" pitchFamily="66" charset="0"/>
            </a:endParaRPr>
          </a:p>
          <a:p>
            <a:pPr marL="0" indent="0" algn="ctr">
              <a:buFontTx/>
              <a:buNone/>
              <a:defRPr/>
            </a:pPr>
            <a:r>
              <a:rPr lang="en-GB" altLang="en-US" sz="3200" b="1" u="sng" dirty="0" smtClean="0">
                <a:solidFill>
                  <a:srgbClr val="3333FF"/>
                </a:solidFill>
                <a:latin typeface="Bradley Hand ITC" panose="03070402050302030203" pitchFamily="66" charset="0"/>
              </a:rPr>
              <a:t>Specific </a:t>
            </a:r>
            <a:r>
              <a:rPr lang="en-GB" altLang="en-US" sz="3200" b="1" u="sng" dirty="0">
                <a:solidFill>
                  <a:srgbClr val="3333FF"/>
                </a:solidFill>
                <a:latin typeface="Bradley Hand ITC" panose="03070402050302030203" pitchFamily="66" charset="0"/>
              </a:rPr>
              <a:t>Areas of Development</a:t>
            </a:r>
            <a:endParaRPr lang="en-GB" sz="3200" b="1" dirty="0">
              <a:solidFill>
                <a:srgbClr val="3333FF"/>
              </a:solidFill>
              <a:latin typeface="Bradley Hand ITC" panose="03070402050302030203" pitchFamily="66" charset="0"/>
            </a:endParaRPr>
          </a:p>
          <a:p>
            <a:pPr marL="0" indent="0" algn="ctr">
              <a:buFontTx/>
              <a:buNone/>
              <a:defRPr/>
            </a:pPr>
            <a:endParaRPr lang="en-GB" sz="2800" dirty="0">
              <a:solidFill>
                <a:srgbClr val="3333FF"/>
              </a:solidFill>
              <a:latin typeface="Bradley Hand ITC" panose="03070402050302030203" pitchFamily="66" charset="0"/>
            </a:endParaRPr>
          </a:p>
          <a:p>
            <a:pPr marL="0" indent="0" algn="ctr">
              <a:buFontTx/>
              <a:buNone/>
              <a:defRPr/>
            </a:pPr>
            <a:r>
              <a:rPr lang="en-GB" sz="2800" dirty="0">
                <a:solidFill>
                  <a:srgbClr val="3333FF"/>
                </a:solidFill>
                <a:latin typeface="Bradley Hand ITC" panose="03070402050302030203" pitchFamily="66" charset="0"/>
              </a:rPr>
              <a:t>Literacy</a:t>
            </a:r>
          </a:p>
          <a:p>
            <a:pPr marL="0" indent="0" algn="ctr">
              <a:buFontTx/>
              <a:buNone/>
              <a:defRPr/>
            </a:pPr>
            <a:r>
              <a:rPr lang="en-GB" sz="2800" dirty="0">
                <a:solidFill>
                  <a:srgbClr val="3333FF"/>
                </a:solidFill>
                <a:latin typeface="Bradley Hand ITC" panose="03070402050302030203" pitchFamily="66" charset="0"/>
              </a:rPr>
              <a:t>Maths</a:t>
            </a:r>
          </a:p>
          <a:p>
            <a:pPr marL="0" indent="0" algn="ctr">
              <a:buFontTx/>
              <a:buNone/>
              <a:defRPr/>
            </a:pPr>
            <a:r>
              <a:rPr lang="en-GB" sz="2800" dirty="0">
                <a:solidFill>
                  <a:srgbClr val="3333FF"/>
                </a:solidFill>
                <a:latin typeface="Bradley Hand ITC" panose="03070402050302030203" pitchFamily="66" charset="0"/>
              </a:rPr>
              <a:t>Understanding of the World</a:t>
            </a:r>
          </a:p>
          <a:p>
            <a:pPr marL="0" indent="0" algn="ctr">
              <a:buFontTx/>
              <a:buNone/>
              <a:defRPr/>
            </a:pPr>
            <a:r>
              <a:rPr lang="en-GB" sz="2800" dirty="0">
                <a:solidFill>
                  <a:srgbClr val="3333FF"/>
                </a:solidFill>
                <a:latin typeface="Bradley Hand ITC" panose="03070402050302030203" pitchFamily="66" charset="0"/>
              </a:rPr>
              <a:t>Expressive Arts &amp; Design</a:t>
            </a:r>
          </a:p>
          <a:p>
            <a:pPr marL="0" indent="0" algn="ctr">
              <a:buNone/>
              <a:defRPr/>
            </a:pPr>
            <a:r>
              <a:rPr lang="en-GB" sz="2800" dirty="0">
                <a:solidFill>
                  <a:srgbClr val="3333FF"/>
                </a:solidFill>
                <a:latin typeface="Bradley Hand ITC" panose="03070402050302030203" pitchFamily="66" charset="0"/>
              </a:rPr>
              <a:t>Religious Education </a:t>
            </a:r>
          </a:p>
          <a:p>
            <a:pPr marL="0" indent="0" algn="ctr">
              <a:buFontTx/>
              <a:buNone/>
              <a:defRPr/>
            </a:pP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95156615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5536" y="332656"/>
            <a:ext cx="8496944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altLang="en-US" sz="2800" u="sng" dirty="0">
                <a:solidFill>
                  <a:srgbClr val="FF3300"/>
                </a:solidFill>
                <a:latin typeface="Bradley Hand ITC" panose="03070402050302030203" pitchFamily="66" charset="0"/>
              </a:rPr>
              <a:t>How </a:t>
            </a:r>
            <a:r>
              <a:rPr lang="en-GB" altLang="en-US" sz="2800" u="sng" dirty="0" smtClean="0">
                <a:solidFill>
                  <a:srgbClr val="FF3300"/>
                </a:solidFill>
                <a:latin typeface="Bradley Hand ITC" panose="03070402050302030203" pitchFamily="66" charset="0"/>
              </a:rPr>
              <a:t>Reception </a:t>
            </a:r>
            <a:r>
              <a:rPr lang="en-GB" altLang="en-US" sz="2800" u="sng" dirty="0">
                <a:solidFill>
                  <a:srgbClr val="FF3300"/>
                </a:solidFill>
                <a:latin typeface="Bradley Hand ITC" panose="03070402050302030203" pitchFamily="66" charset="0"/>
              </a:rPr>
              <a:t>children learn in Early years</a:t>
            </a:r>
            <a:r>
              <a:rPr lang="en-GB" altLang="en-US" sz="2800" u="sng" dirty="0" smtClean="0">
                <a:solidFill>
                  <a:srgbClr val="FF3300"/>
                </a:solidFill>
                <a:latin typeface="Bradley Hand ITC" panose="03070402050302030203" pitchFamily="66" charset="0"/>
              </a:rPr>
              <a:t>?</a:t>
            </a:r>
          </a:p>
          <a:p>
            <a:endParaRPr lang="en-GB" u="sng" dirty="0">
              <a:solidFill>
                <a:srgbClr val="FF3300"/>
              </a:solidFill>
              <a:latin typeface="Bradley Hand ITC" panose="03070402050302030203" pitchFamily="66" charset="0"/>
            </a:endParaRPr>
          </a:p>
          <a:p>
            <a:pPr marL="0" indent="0">
              <a:buNone/>
            </a:pPr>
            <a:r>
              <a:rPr lang="en-GB" sz="2400" b="1" i="1" u="sng" dirty="0">
                <a:solidFill>
                  <a:srgbClr val="3333FF"/>
                </a:solidFill>
                <a:latin typeface="Bradley Hand ITC" panose="03070402050302030203" pitchFamily="66" charset="0"/>
              </a:rPr>
              <a:t>Play </a:t>
            </a:r>
            <a:r>
              <a:rPr lang="en-GB" sz="2400" dirty="0">
                <a:solidFill>
                  <a:srgbClr val="3333FF"/>
                </a:solidFill>
                <a:latin typeface="Bradley Hand ITC" panose="03070402050302030203" pitchFamily="66" charset="0"/>
              </a:rPr>
              <a:t> – engaging</a:t>
            </a:r>
            <a:br>
              <a:rPr lang="en-GB" sz="2400" dirty="0">
                <a:solidFill>
                  <a:srgbClr val="3333FF"/>
                </a:solidFill>
                <a:latin typeface="Bradley Hand ITC" panose="03070402050302030203" pitchFamily="66" charset="0"/>
              </a:rPr>
            </a:br>
            <a:r>
              <a:rPr lang="en-GB" sz="2400" dirty="0">
                <a:solidFill>
                  <a:srgbClr val="3333FF"/>
                </a:solidFill>
                <a:latin typeface="Bradley Hand ITC" panose="03070402050302030203" pitchFamily="66" charset="0"/>
              </a:rPr>
              <a:t>          - </a:t>
            </a:r>
            <a:r>
              <a:rPr lang="en-GB" sz="2400" dirty="0" smtClean="0">
                <a:solidFill>
                  <a:srgbClr val="3333FF"/>
                </a:solidFill>
                <a:latin typeface="Bradley Hand ITC" panose="03070402050302030203" pitchFamily="66" charset="0"/>
              </a:rPr>
              <a:t>purposeful &amp; developmental</a:t>
            </a:r>
            <a:r>
              <a:rPr lang="en-GB" sz="2400" dirty="0">
                <a:solidFill>
                  <a:srgbClr val="3333FF"/>
                </a:solidFill>
                <a:latin typeface="Bradley Hand ITC" panose="03070402050302030203" pitchFamily="66" charset="0"/>
              </a:rPr>
              <a:t/>
            </a:r>
            <a:br>
              <a:rPr lang="en-GB" sz="2400" dirty="0">
                <a:solidFill>
                  <a:srgbClr val="3333FF"/>
                </a:solidFill>
                <a:latin typeface="Bradley Hand ITC" panose="03070402050302030203" pitchFamily="66" charset="0"/>
              </a:rPr>
            </a:br>
            <a:r>
              <a:rPr lang="en-GB" sz="2400" dirty="0">
                <a:solidFill>
                  <a:srgbClr val="3333FF"/>
                </a:solidFill>
                <a:latin typeface="Bradley Hand ITC" panose="03070402050302030203" pitchFamily="66" charset="0"/>
              </a:rPr>
              <a:t>          - adult </a:t>
            </a:r>
            <a:r>
              <a:rPr lang="en-GB" sz="2400" dirty="0" smtClean="0">
                <a:solidFill>
                  <a:srgbClr val="3333FF"/>
                </a:solidFill>
                <a:latin typeface="Bradley Hand ITC" panose="03070402050302030203" pitchFamily="66" charset="0"/>
              </a:rPr>
              <a:t>supported (SHREC)</a:t>
            </a:r>
            <a:r>
              <a:rPr lang="en-GB" sz="2400" dirty="0">
                <a:solidFill>
                  <a:srgbClr val="3333FF"/>
                </a:solidFill>
                <a:latin typeface="Bradley Hand ITC" panose="03070402050302030203" pitchFamily="66" charset="0"/>
              </a:rPr>
              <a:t/>
            </a:r>
            <a:br>
              <a:rPr lang="en-GB" sz="2400" dirty="0">
                <a:solidFill>
                  <a:srgbClr val="3333FF"/>
                </a:solidFill>
                <a:latin typeface="Bradley Hand ITC" panose="03070402050302030203" pitchFamily="66" charset="0"/>
              </a:rPr>
            </a:br>
            <a:r>
              <a:rPr lang="en-GB" sz="2400" dirty="0">
                <a:solidFill>
                  <a:srgbClr val="3333FF"/>
                </a:solidFill>
                <a:latin typeface="Bradley Hand ITC" panose="03070402050302030203" pitchFamily="66" charset="0"/>
              </a:rPr>
              <a:t>          - child initiated</a:t>
            </a:r>
          </a:p>
          <a:p>
            <a:pPr marL="0" indent="0">
              <a:buNone/>
            </a:pPr>
            <a:endParaRPr lang="en-GB" sz="2400" dirty="0">
              <a:solidFill>
                <a:srgbClr val="3333FF"/>
              </a:solidFill>
              <a:latin typeface="Bradley Hand ITC" panose="03070402050302030203" pitchFamily="66" charset="0"/>
            </a:endParaRPr>
          </a:p>
          <a:p>
            <a:pPr marL="0" indent="0">
              <a:buNone/>
            </a:pPr>
            <a:r>
              <a:rPr lang="en-GB" sz="2400" b="1" i="1" u="sng" dirty="0">
                <a:solidFill>
                  <a:srgbClr val="3333FF"/>
                </a:solidFill>
                <a:latin typeface="Bradley Hand ITC" panose="03070402050302030203" pitchFamily="66" charset="0"/>
              </a:rPr>
              <a:t>Adult directed tasks </a:t>
            </a:r>
            <a:r>
              <a:rPr lang="en-GB" sz="2400" b="1" i="1" dirty="0">
                <a:solidFill>
                  <a:srgbClr val="3333FF"/>
                </a:solidFill>
                <a:latin typeface="Bradley Hand ITC" panose="03070402050302030203" pitchFamily="66" charset="0"/>
              </a:rPr>
              <a:t> </a:t>
            </a:r>
            <a:r>
              <a:rPr lang="en-GB" sz="2400" dirty="0">
                <a:solidFill>
                  <a:srgbClr val="3333FF"/>
                </a:solidFill>
                <a:latin typeface="Bradley Hand ITC" panose="03070402050302030203" pitchFamily="66" charset="0"/>
              </a:rPr>
              <a:t>– planned activities from </a:t>
            </a:r>
            <a:r>
              <a:rPr lang="en-GB" sz="2400" dirty="0" smtClean="0">
                <a:solidFill>
                  <a:srgbClr val="3333FF"/>
                </a:solidFill>
                <a:latin typeface="Bradley Hand ITC" panose="03070402050302030203" pitchFamily="66" charset="0"/>
              </a:rPr>
              <a:t>curriculum</a:t>
            </a:r>
            <a:endParaRPr lang="en-GB" sz="2400" dirty="0">
              <a:solidFill>
                <a:srgbClr val="3333FF"/>
              </a:solidFill>
              <a:latin typeface="Bradley Hand ITC" panose="03070402050302030203" pitchFamily="66" charset="0"/>
            </a:endParaRPr>
          </a:p>
          <a:p>
            <a:pPr marL="0" indent="0">
              <a:buNone/>
            </a:pPr>
            <a:r>
              <a:rPr lang="en-GB" sz="2400" dirty="0">
                <a:solidFill>
                  <a:srgbClr val="3333FF"/>
                </a:solidFill>
                <a:latin typeface="Bradley Hand ITC" panose="03070402050302030203" pitchFamily="66" charset="0"/>
              </a:rPr>
              <a:t>                                    - daily phonic </a:t>
            </a:r>
            <a:r>
              <a:rPr lang="en-GB" sz="2400" dirty="0" smtClean="0">
                <a:solidFill>
                  <a:srgbClr val="3333FF"/>
                </a:solidFill>
                <a:latin typeface="Bradley Hand ITC" panose="03070402050302030203" pitchFamily="66" charset="0"/>
              </a:rPr>
              <a:t>sessions (</a:t>
            </a:r>
            <a:r>
              <a:rPr lang="en-GB" sz="2400" b="1" dirty="0" err="1" smtClean="0">
                <a:solidFill>
                  <a:srgbClr val="3333FF"/>
                </a:solidFill>
                <a:latin typeface="Bradley Hand ITC" panose="03070402050302030203" pitchFamily="66" charset="0"/>
              </a:rPr>
              <a:t>Twinkl</a:t>
            </a:r>
            <a:r>
              <a:rPr lang="en-GB" sz="2400" b="1" dirty="0" smtClean="0">
                <a:solidFill>
                  <a:srgbClr val="3333FF"/>
                </a:solidFill>
                <a:latin typeface="Bradley Hand ITC" panose="03070402050302030203" pitchFamily="66" charset="0"/>
              </a:rPr>
              <a:t>)</a:t>
            </a:r>
            <a:endParaRPr lang="en-GB" sz="2400" b="1" dirty="0">
              <a:solidFill>
                <a:srgbClr val="3333FF"/>
              </a:solidFill>
              <a:latin typeface="Bradley Hand ITC" panose="03070402050302030203" pitchFamily="66" charset="0"/>
            </a:endParaRPr>
          </a:p>
          <a:p>
            <a:pPr marL="0" indent="0">
              <a:buNone/>
            </a:pPr>
            <a:r>
              <a:rPr lang="en-GB" sz="2400" dirty="0">
                <a:solidFill>
                  <a:srgbClr val="3333FF"/>
                </a:solidFill>
                <a:latin typeface="Bradley Hand ITC" panose="03070402050302030203" pitchFamily="66" charset="0"/>
              </a:rPr>
              <a:t>                                    - </a:t>
            </a:r>
            <a:r>
              <a:rPr lang="en-GB" sz="2400" dirty="0" smtClean="0">
                <a:solidFill>
                  <a:srgbClr val="3333FF"/>
                </a:solidFill>
                <a:latin typeface="Bradley Hand ITC" panose="03070402050302030203" pitchFamily="66" charset="0"/>
              </a:rPr>
              <a:t>individual reading</a:t>
            </a:r>
            <a:endParaRPr lang="en-GB" sz="2400" dirty="0">
              <a:solidFill>
                <a:srgbClr val="3333FF"/>
              </a:solidFill>
              <a:latin typeface="Bradley Hand ITC" panose="03070402050302030203" pitchFamily="66" charset="0"/>
            </a:endParaRPr>
          </a:p>
          <a:p>
            <a:pPr marL="0" indent="0">
              <a:buNone/>
            </a:pPr>
            <a:r>
              <a:rPr lang="en-GB" sz="2400" dirty="0">
                <a:solidFill>
                  <a:srgbClr val="3333FF"/>
                </a:solidFill>
                <a:latin typeface="Bradley Hand ITC" panose="03070402050302030203" pitchFamily="66" charset="0"/>
              </a:rPr>
              <a:t>                                    - handwriting </a:t>
            </a:r>
            <a:r>
              <a:rPr lang="en-GB" sz="2400" dirty="0" smtClean="0">
                <a:solidFill>
                  <a:srgbClr val="3333FF"/>
                </a:solidFill>
                <a:latin typeface="Bradley Hand ITC" panose="03070402050302030203" pitchFamily="66" charset="0"/>
              </a:rPr>
              <a:t>Kinetic Letters </a:t>
            </a:r>
            <a:endParaRPr lang="en-GB" sz="2400" dirty="0">
              <a:solidFill>
                <a:srgbClr val="3333FF"/>
              </a:solidFill>
              <a:latin typeface="Bradley Hand ITC" panose="03070402050302030203" pitchFamily="66" charset="0"/>
            </a:endParaRPr>
          </a:p>
          <a:p>
            <a:pPr marL="0" indent="0">
              <a:buNone/>
            </a:pPr>
            <a:r>
              <a:rPr lang="en-GB" sz="2400" dirty="0">
                <a:solidFill>
                  <a:srgbClr val="3333FF"/>
                </a:solidFill>
                <a:latin typeface="Bradley Hand ITC" panose="03070402050302030203" pitchFamily="66" charset="0"/>
              </a:rPr>
              <a:t>                                    - </a:t>
            </a:r>
            <a:r>
              <a:rPr lang="en-GB" sz="2400" dirty="0" smtClean="0">
                <a:solidFill>
                  <a:srgbClr val="3333FF"/>
                </a:solidFill>
                <a:latin typeface="Bradley Hand ITC" panose="03070402050302030203" pitchFamily="66" charset="0"/>
              </a:rPr>
              <a:t>‘Mini maths</a:t>
            </a:r>
            <a:r>
              <a:rPr lang="en-GB" sz="2400" dirty="0">
                <a:solidFill>
                  <a:srgbClr val="3333FF"/>
                </a:solidFill>
                <a:latin typeface="Bradley Hand ITC" panose="03070402050302030203" pitchFamily="66" charset="0"/>
              </a:rPr>
              <a:t>’ </a:t>
            </a:r>
            <a:r>
              <a:rPr lang="en-GB" sz="2400" dirty="0" smtClean="0">
                <a:solidFill>
                  <a:srgbClr val="3333FF"/>
                </a:solidFill>
                <a:latin typeface="Bradley Hand ITC" panose="03070402050302030203" pitchFamily="66" charset="0"/>
              </a:rPr>
              <a:t>sessions</a:t>
            </a:r>
            <a:endParaRPr lang="en-GB" sz="2400" dirty="0">
              <a:solidFill>
                <a:srgbClr val="3333FF"/>
              </a:solidFill>
              <a:latin typeface="Bradley Hand ITC" panose="03070402050302030203" pitchFamily="66" charset="0"/>
            </a:endParaRPr>
          </a:p>
          <a:p>
            <a:pPr marL="0" indent="0">
              <a:buNone/>
            </a:pPr>
            <a:r>
              <a:rPr lang="en-GB" sz="2400" dirty="0">
                <a:solidFill>
                  <a:srgbClr val="3333FF"/>
                </a:solidFill>
                <a:latin typeface="Bradley Hand ITC" panose="03070402050302030203" pitchFamily="66" charset="0"/>
              </a:rPr>
              <a:t>                                    - 1-1 specific interventions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1672647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828328"/>
          </a:xfrm>
        </p:spPr>
        <p:txBody>
          <a:bodyPr/>
          <a:lstStyle/>
          <a:p>
            <a:r>
              <a:rPr lang="en-GB" b="1" i="1" u="sng" dirty="0" smtClean="0">
                <a:solidFill>
                  <a:srgbClr val="3333FF"/>
                </a:solidFill>
                <a:latin typeface="Bradley Hand ITC" panose="03070402050302030203" pitchFamily="66" charset="0"/>
              </a:rPr>
              <a:t> Staff</a:t>
            </a:r>
            <a:endParaRPr lang="en-GB" b="1" i="1" u="sng" dirty="0">
              <a:solidFill>
                <a:srgbClr val="3333FF"/>
              </a:solidFill>
              <a:latin typeface="Bradley Hand ITC" panose="03070402050302030203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424" y="983757"/>
            <a:ext cx="9001000" cy="4464496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GB" dirty="0" smtClean="0">
                <a:solidFill>
                  <a:srgbClr val="3333FF"/>
                </a:solidFill>
                <a:latin typeface="Bradley Hand ITC" panose="03070402050302030203" pitchFamily="66" charset="0"/>
              </a:rPr>
              <a:t>Natalie Hill – Head Teacher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dirty="0" smtClean="0">
                <a:solidFill>
                  <a:srgbClr val="3333FF"/>
                </a:solidFill>
                <a:latin typeface="Bradley Hand ITC" panose="03070402050302030203" pitchFamily="66" charset="0"/>
              </a:rPr>
              <a:t>Elizabeth Smith- Assistant Head/ EYFS </a:t>
            </a:r>
          </a:p>
          <a:p>
            <a:pPr marL="0" indent="0">
              <a:buNone/>
            </a:pPr>
            <a:r>
              <a:rPr lang="en-GB" dirty="0">
                <a:solidFill>
                  <a:srgbClr val="3333FF"/>
                </a:solidFill>
                <a:latin typeface="Bradley Hand ITC" panose="03070402050302030203" pitchFamily="66" charset="0"/>
              </a:rPr>
              <a:t> </a:t>
            </a:r>
            <a:r>
              <a:rPr lang="en-GB" dirty="0" smtClean="0">
                <a:solidFill>
                  <a:srgbClr val="3333FF"/>
                </a:solidFill>
                <a:latin typeface="Bradley Hand ITC" panose="03070402050302030203" pitchFamily="66" charset="0"/>
              </a:rPr>
              <a:t>  Lead/ Nursery Teacher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dirty="0" smtClean="0">
                <a:solidFill>
                  <a:srgbClr val="3333FF"/>
                </a:solidFill>
                <a:latin typeface="Bradley Hand ITC" panose="03070402050302030203" pitchFamily="66" charset="0"/>
              </a:rPr>
              <a:t>Michele </a:t>
            </a:r>
            <a:r>
              <a:rPr lang="en-GB" dirty="0">
                <a:solidFill>
                  <a:srgbClr val="3333FF"/>
                </a:solidFill>
                <a:latin typeface="Bradley Hand ITC" panose="03070402050302030203" pitchFamily="66" charset="0"/>
              </a:rPr>
              <a:t>C</a:t>
            </a:r>
            <a:r>
              <a:rPr lang="en-GB" dirty="0" smtClean="0">
                <a:solidFill>
                  <a:srgbClr val="3333FF"/>
                </a:solidFill>
                <a:latin typeface="Bradley Hand ITC" panose="03070402050302030203" pitchFamily="66" charset="0"/>
              </a:rPr>
              <a:t>oleman – Reception Teacher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dirty="0" smtClean="0">
                <a:solidFill>
                  <a:srgbClr val="3333FF"/>
                </a:solidFill>
                <a:latin typeface="Bradley Hand ITC" panose="03070402050302030203" pitchFamily="66" charset="0"/>
              </a:rPr>
              <a:t>Claire Lee/ Alyson Gallagher/ </a:t>
            </a:r>
            <a:r>
              <a:rPr lang="en-GB" dirty="0" err="1" smtClean="0">
                <a:solidFill>
                  <a:srgbClr val="3333FF"/>
                </a:solidFill>
                <a:latin typeface="Bradley Hand ITC" panose="03070402050302030203" pitchFamily="66" charset="0"/>
              </a:rPr>
              <a:t>Harj</a:t>
            </a:r>
            <a:r>
              <a:rPr lang="en-GB" dirty="0" smtClean="0">
                <a:solidFill>
                  <a:srgbClr val="3333FF"/>
                </a:solidFill>
                <a:latin typeface="Bradley Hand ITC" panose="03070402050302030203" pitchFamily="66" charset="0"/>
              </a:rPr>
              <a:t> </a:t>
            </a:r>
            <a:r>
              <a:rPr lang="en-GB" dirty="0" err="1" smtClean="0">
                <a:solidFill>
                  <a:srgbClr val="3333FF"/>
                </a:solidFill>
                <a:latin typeface="Bradley Hand ITC" panose="03070402050302030203" pitchFamily="66" charset="0"/>
              </a:rPr>
              <a:t>Mahli</a:t>
            </a:r>
            <a:r>
              <a:rPr lang="en-GB" dirty="0" smtClean="0">
                <a:solidFill>
                  <a:srgbClr val="3333FF"/>
                </a:solidFill>
                <a:latin typeface="Bradley Hand ITC" panose="03070402050302030203" pitchFamily="66" charset="0"/>
              </a:rPr>
              <a:t>/ Julie Joyce – EYFS Teaching Assistants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dirty="0" smtClean="0">
                <a:solidFill>
                  <a:srgbClr val="3333FF"/>
                </a:solidFill>
                <a:latin typeface="Bradley Hand ITC" panose="03070402050302030203" pitchFamily="66" charset="0"/>
              </a:rPr>
              <a:t>Michelle Moore -/ Fiona Teal Office staff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dirty="0" smtClean="0">
                <a:solidFill>
                  <a:srgbClr val="3333FF"/>
                </a:solidFill>
                <a:latin typeface="Bradley Hand ITC" panose="03070402050302030203" pitchFamily="66" charset="0"/>
              </a:rPr>
              <a:t>Emma Hayes – SEND Lead</a:t>
            </a:r>
          </a:p>
          <a:p>
            <a:pPr marL="0" indent="0">
              <a:buNone/>
            </a:pPr>
            <a:endParaRPr lang="en-GB" sz="2000" dirty="0" smtClean="0">
              <a:latin typeface="Bradley Hand ITC" panose="03070402050302030203" pitchFamily="66" charset="0"/>
            </a:endParaRPr>
          </a:p>
          <a:p>
            <a:endParaRPr lang="en-GB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9217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23528" y="332656"/>
            <a:ext cx="799288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altLang="en-US" sz="3600" u="sng" dirty="0">
                <a:solidFill>
                  <a:srgbClr val="FF3300"/>
                </a:solidFill>
                <a:latin typeface="Bradley Hand ITC" panose="03070402050302030203" pitchFamily="66" charset="0"/>
              </a:rPr>
              <a:t>Nursery &amp; Reception </a:t>
            </a:r>
            <a:r>
              <a:rPr lang="en-GB" altLang="en-US" sz="3600" u="sng" dirty="0" smtClean="0">
                <a:solidFill>
                  <a:srgbClr val="FF3300"/>
                </a:solidFill>
                <a:latin typeface="Bradley Hand ITC" panose="03070402050302030203" pitchFamily="66" charset="0"/>
              </a:rPr>
              <a:t>together</a:t>
            </a:r>
          </a:p>
          <a:p>
            <a:endParaRPr lang="en-GB" altLang="en-US" sz="3600" u="sng" dirty="0">
              <a:solidFill>
                <a:srgbClr val="FF3300"/>
              </a:solidFill>
              <a:latin typeface="Bradley Hand ITC" panose="03070402050302030203" pitchFamily="66" charset="0"/>
            </a:endParaRPr>
          </a:p>
          <a:p>
            <a:r>
              <a:rPr lang="en-GB" altLang="en-US" sz="2400" u="sng" dirty="0">
                <a:solidFill>
                  <a:srgbClr val="3333FF"/>
                </a:solidFill>
                <a:latin typeface="Bradley Hand ITC" panose="03070402050302030203" pitchFamily="66" charset="0"/>
              </a:rPr>
              <a:t>We continue to work together ensuring transition is smooth</a:t>
            </a:r>
            <a:r>
              <a:rPr lang="en-GB" altLang="en-US" sz="2400" u="sng" dirty="0" smtClean="0">
                <a:solidFill>
                  <a:srgbClr val="3333FF"/>
                </a:solidFill>
                <a:latin typeface="Bradley Hand ITC" panose="03070402050302030203" pitchFamily="66" charset="0"/>
              </a:rPr>
              <a:t>.</a:t>
            </a:r>
          </a:p>
          <a:p>
            <a:endParaRPr lang="en-GB" altLang="en-US" u="sng" dirty="0">
              <a:solidFill>
                <a:srgbClr val="3333FF"/>
              </a:solidFill>
              <a:latin typeface="Bradley Hand ITC" panose="03070402050302030203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3333FF"/>
                </a:solidFill>
                <a:latin typeface="Bradley Hand ITC" panose="03070402050302030203" pitchFamily="66" charset="0"/>
              </a:rPr>
              <a:t>Teaching; family groups and phonic sessions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3333FF"/>
                </a:solidFill>
                <a:latin typeface="Bradley Hand ITC" panose="03070402050302030203" pitchFamily="66" charset="0"/>
              </a:rPr>
              <a:t>Timetable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3333FF"/>
                </a:solidFill>
                <a:latin typeface="Bradley Hand ITC" panose="03070402050302030203" pitchFamily="66" charset="0"/>
              </a:rPr>
              <a:t>Resources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3333FF"/>
                </a:solidFill>
                <a:latin typeface="Bradley Hand ITC" panose="03070402050302030203" pitchFamily="66" charset="0"/>
              </a:rPr>
              <a:t>Environments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3333FF"/>
                </a:solidFill>
                <a:latin typeface="Bradley Hand ITC" panose="03070402050302030203" pitchFamily="66" charset="0"/>
              </a:rPr>
              <a:t>Planning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dirty="0">
                <a:solidFill>
                  <a:srgbClr val="3333FF"/>
                </a:solidFill>
                <a:latin typeface="Bradley Hand ITC" panose="03070402050302030203" pitchFamily="66" charset="0"/>
              </a:rPr>
              <a:t>Adults</a:t>
            </a:r>
          </a:p>
          <a:p>
            <a:r>
              <a:rPr lang="en-GB" altLang="en-US" u="sng" dirty="0"/>
              <a:t/>
            </a:r>
            <a:br>
              <a:rPr lang="en-GB" altLang="en-US" u="sng" dirty="0"/>
            </a:br>
            <a:r>
              <a:rPr lang="en-GB" altLang="en-US" u="sng" dirty="0">
                <a:solidFill>
                  <a:srgbClr val="FF3300"/>
                </a:solidFill>
              </a:rPr>
              <a:t/>
            </a:r>
            <a:br>
              <a:rPr lang="en-GB" altLang="en-US" u="sng" dirty="0">
                <a:solidFill>
                  <a:srgbClr val="FF3300"/>
                </a:solidFill>
              </a:rPr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1954975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332656"/>
            <a:ext cx="8748464" cy="1116360"/>
          </a:xfrm>
        </p:spPr>
        <p:txBody>
          <a:bodyPr/>
          <a:lstStyle/>
          <a:p>
            <a:r>
              <a:rPr lang="en-GB" u="sng" dirty="0" smtClean="0">
                <a:solidFill>
                  <a:srgbClr val="FF0000"/>
                </a:solidFill>
                <a:latin typeface="Bradley Hand ITC" panose="03070402050302030203" pitchFamily="66" charset="0"/>
              </a:rPr>
              <a:t>EYFS Baseline</a:t>
            </a:r>
            <a:br>
              <a:rPr lang="en-GB" u="sng" dirty="0" smtClean="0">
                <a:solidFill>
                  <a:srgbClr val="FF0000"/>
                </a:solidFill>
                <a:latin typeface="Bradley Hand ITC" panose="03070402050302030203" pitchFamily="66" charset="0"/>
              </a:rPr>
            </a:br>
            <a:r>
              <a:rPr lang="en-GB" u="sng" dirty="0" smtClean="0">
                <a:solidFill>
                  <a:srgbClr val="FF0000"/>
                </a:solidFill>
                <a:latin typeface="Bradley Hand ITC" panose="03070402050302030203" pitchFamily="66" charset="0"/>
              </a:rPr>
              <a:t>Assessments</a:t>
            </a:r>
            <a:endParaRPr lang="en-GB" u="sng" dirty="0">
              <a:solidFill>
                <a:srgbClr val="FF0000"/>
              </a:solidFill>
              <a:latin typeface="Bradley Hand ITC" panose="03070402050302030203" pitchFamily="66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1520" y="1456331"/>
            <a:ext cx="8378459" cy="3472408"/>
          </a:xfrm>
        </p:spPr>
        <p:txBody>
          <a:bodyPr/>
          <a:lstStyle/>
          <a:p>
            <a:pPr marL="0" indent="0">
              <a:buNone/>
            </a:pPr>
            <a:r>
              <a:rPr lang="en-GB" b="1" u="sng" dirty="0" smtClean="0">
                <a:solidFill>
                  <a:srgbClr val="3333FF"/>
                </a:solidFill>
                <a:latin typeface="Bradley Hand ITC" panose="03070402050302030203" pitchFamily="66" charset="0"/>
              </a:rPr>
              <a:t>Reception</a:t>
            </a:r>
            <a:endParaRPr lang="en-GB" u="sng" dirty="0">
              <a:solidFill>
                <a:srgbClr val="3333FF"/>
              </a:solidFill>
              <a:latin typeface="Bradley Hand ITC" panose="03070402050302030203" pitchFamily="66" charset="0"/>
            </a:endParaRPr>
          </a:p>
          <a:p>
            <a:pPr marL="0" indent="0">
              <a:buNone/>
            </a:pPr>
            <a:r>
              <a:rPr lang="en-GB" dirty="0" smtClean="0">
                <a:solidFill>
                  <a:srgbClr val="3333FF"/>
                </a:solidFill>
                <a:latin typeface="Bradley Hand ITC" panose="03070402050302030203" pitchFamily="66" charset="0"/>
              </a:rPr>
              <a:t>Staff use the data from Nursery settings. Children are observed during play and participating in adult directed activities.</a:t>
            </a:r>
          </a:p>
          <a:p>
            <a:pPr marL="0" indent="0">
              <a:buNone/>
            </a:pPr>
            <a:r>
              <a:rPr lang="en-GB" dirty="0" smtClean="0">
                <a:solidFill>
                  <a:srgbClr val="3333FF"/>
                </a:solidFill>
                <a:latin typeface="Bradley Hand ITC" panose="03070402050302030203" pitchFamily="66" charset="0"/>
              </a:rPr>
              <a:t>Staff complete the National RBA in the first 2 weeks. These support our own observations in class. Parents will be notified of any concerns and identify next steps.</a:t>
            </a:r>
            <a:endParaRPr lang="en-GB" dirty="0">
              <a:solidFill>
                <a:srgbClr val="3333FF"/>
              </a:solidFill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207969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41" y="476672"/>
            <a:ext cx="8748464" cy="1116360"/>
          </a:xfrm>
        </p:spPr>
        <p:txBody>
          <a:bodyPr/>
          <a:lstStyle/>
          <a:p>
            <a:r>
              <a:rPr lang="en-GB" u="sng" dirty="0" smtClean="0">
                <a:solidFill>
                  <a:srgbClr val="FF0000"/>
                </a:solidFill>
                <a:latin typeface="Bradley Hand ITC" panose="03070402050302030203" pitchFamily="66" charset="0"/>
              </a:rPr>
              <a:t>EYFS End of Year </a:t>
            </a:r>
            <a:br>
              <a:rPr lang="en-GB" u="sng" dirty="0" smtClean="0">
                <a:solidFill>
                  <a:srgbClr val="FF0000"/>
                </a:solidFill>
                <a:latin typeface="Bradley Hand ITC" panose="03070402050302030203" pitchFamily="66" charset="0"/>
              </a:rPr>
            </a:br>
            <a:r>
              <a:rPr lang="en-GB" u="sng" dirty="0" smtClean="0">
                <a:solidFill>
                  <a:srgbClr val="FF0000"/>
                </a:solidFill>
                <a:latin typeface="Bradley Hand ITC" panose="03070402050302030203" pitchFamily="66" charset="0"/>
              </a:rPr>
              <a:t>Assessments</a:t>
            </a:r>
            <a:endParaRPr lang="en-GB" u="sng" dirty="0">
              <a:solidFill>
                <a:srgbClr val="FF0000"/>
              </a:solidFill>
              <a:latin typeface="Bradley Hand ITC" panose="03070402050302030203" pitchFamily="66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9552" y="1700808"/>
            <a:ext cx="7272808" cy="2232248"/>
          </a:xfrm>
        </p:spPr>
        <p:txBody>
          <a:bodyPr/>
          <a:lstStyle/>
          <a:p>
            <a:pPr marL="0" indent="0">
              <a:buNone/>
            </a:pPr>
            <a:r>
              <a:rPr lang="en-GB" b="1" u="sng" dirty="0" smtClean="0">
                <a:solidFill>
                  <a:srgbClr val="3333FF"/>
                </a:solidFill>
                <a:latin typeface="Bradley Hand ITC" panose="03070402050302030203" pitchFamily="66" charset="0"/>
              </a:rPr>
              <a:t>Reception</a:t>
            </a:r>
            <a:endParaRPr lang="en-GB" u="sng" dirty="0">
              <a:solidFill>
                <a:srgbClr val="3333FF"/>
              </a:solidFill>
              <a:latin typeface="Bradley Hand ITC" panose="03070402050302030203" pitchFamily="66" charset="0"/>
            </a:endParaRPr>
          </a:p>
          <a:p>
            <a:pPr marL="0" indent="0">
              <a:buNone/>
            </a:pPr>
            <a:r>
              <a:rPr lang="en-GB" dirty="0">
                <a:solidFill>
                  <a:srgbClr val="3333FF"/>
                </a:solidFill>
                <a:latin typeface="Bradley Hand ITC" panose="03070402050302030203" pitchFamily="66" charset="0"/>
              </a:rPr>
              <a:t>T</a:t>
            </a:r>
            <a:r>
              <a:rPr lang="en-GB" dirty="0" smtClean="0">
                <a:solidFill>
                  <a:srgbClr val="3333FF"/>
                </a:solidFill>
                <a:latin typeface="Bradley Hand ITC" panose="03070402050302030203" pitchFamily="66" charset="0"/>
              </a:rPr>
              <a:t>he children are assessed as emerging or expected from each of the ELG’s. </a:t>
            </a:r>
          </a:p>
          <a:p>
            <a:pPr marL="0" indent="0">
              <a:buNone/>
            </a:pPr>
            <a:r>
              <a:rPr lang="en-GB" dirty="0" smtClean="0">
                <a:solidFill>
                  <a:srgbClr val="3333FF"/>
                </a:solidFill>
                <a:latin typeface="Bradley Hand ITC" panose="03070402050302030203" pitchFamily="66" charset="0"/>
              </a:rPr>
              <a:t>(Set nationally)</a:t>
            </a:r>
            <a:endParaRPr lang="en-GB" dirty="0">
              <a:solidFill>
                <a:srgbClr val="3333FF"/>
              </a:solidFill>
              <a:latin typeface="Bradley Hand ITC" panose="03070402050302030203" pitchFamily="66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187624" y="4040832"/>
            <a:ext cx="6696744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n-GB" sz="2500" u="sng" dirty="0">
                <a:solidFill>
                  <a:srgbClr val="3333FF"/>
                </a:solidFill>
                <a:latin typeface="Bradley Hand ITC" panose="03070402050302030203" pitchFamily="66" charset="0"/>
              </a:rPr>
              <a:t>A school report will be sent home reporting on progress and attainment. </a:t>
            </a:r>
            <a:r>
              <a:rPr lang="en-GB" sz="2500" u="sng" dirty="0" smtClean="0">
                <a:solidFill>
                  <a:srgbClr val="3333FF"/>
                </a:solidFill>
                <a:latin typeface="Bradley Hand ITC" panose="03070402050302030203" pitchFamily="66" charset="0"/>
              </a:rPr>
              <a:t>Opportunities to meet with parents throughout the year to discuss your child’s progress will be arranged.</a:t>
            </a:r>
            <a:endParaRPr lang="en-GB" sz="2500" u="sng" dirty="0">
              <a:solidFill>
                <a:srgbClr val="3333FF"/>
              </a:solidFill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355337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6500" b="1" i="1" u="sng" dirty="0" smtClean="0">
                <a:latin typeface="Bradley Hand ITC" panose="03070402050302030203" pitchFamily="66" charset="0"/>
              </a:rPr>
              <a:t>Communication</a:t>
            </a:r>
            <a:endParaRPr lang="en-GB" sz="6500" b="1" i="1" u="sng" dirty="0"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720726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1052736"/>
            <a:ext cx="7696200" cy="3657600"/>
          </a:xfrm>
        </p:spPr>
        <p:txBody>
          <a:bodyPr/>
          <a:lstStyle/>
          <a:p>
            <a:r>
              <a:rPr lang="en-GB" dirty="0" smtClean="0">
                <a:solidFill>
                  <a:srgbClr val="3333FF"/>
                </a:solidFill>
                <a:latin typeface="Bradley Hand ITC" panose="03070402050302030203" pitchFamily="66" charset="0"/>
              </a:rPr>
              <a:t>Class page </a:t>
            </a:r>
            <a:r>
              <a:rPr lang="en-GB" sz="2700" dirty="0" smtClean="0">
                <a:solidFill>
                  <a:srgbClr val="3333FF"/>
                </a:solidFill>
                <a:latin typeface="Bradley Hand ITC" panose="03070402050302030203" pitchFamily="66" charset="0"/>
              </a:rPr>
              <a:t>(provided with log in information)</a:t>
            </a:r>
          </a:p>
          <a:p>
            <a:r>
              <a:rPr lang="en-GB" dirty="0" smtClean="0">
                <a:solidFill>
                  <a:srgbClr val="3333FF"/>
                </a:solidFill>
                <a:latin typeface="Bradley Hand ITC" panose="03070402050302030203" pitchFamily="66" charset="0"/>
              </a:rPr>
              <a:t>Facebook</a:t>
            </a:r>
            <a:endParaRPr lang="en-GB" sz="2400" dirty="0" smtClean="0">
              <a:solidFill>
                <a:srgbClr val="3333FF"/>
              </a:solidFill>
              <a:latin typeface="Bradley Hand ITC" panose="03070402050302030203" pitchFamily="66" charset="0"/>
            </a:endParaRPr>
          </a:p>
          <a:p>
            <a:r>
              <a:rPr lang="en-GB" dirty="0">
                <a:solidFill>
                  <a:srgbClr val="3333FF"/>
                </a:solidFill>
                <a:latin typeface="Bradley Hand ITC" panose="03070402050302030203" pitchFamily="66" charset="0"/>
              </a:rPr>
              <a:t>E</a:t>
            </a:r>
            <a:r>
              <a:rPr lang="en-GB" dirty="0" smtClean="0">
                <a:solidFill>
                  <a:srgbClr val="3333FF"/>
                </a:solidFill>
                <a:latin typeface="Bradley Hand ITC" panose="03070402050302030203" pitchFamily="66" charset="0"/>
              </a:rPr>
              <a:t>mail </a:t>
            </a:r>
            <a:r>
              <a:rPr lang="en-GB" sz="2500" dirty="0" smtClean="0">
                <a:solidFill>
                  <a:srgbClr val="3333FF"/>
                </a:solidFill>
                <a:latin typeface="Bradley Hand ITC" panose="03070402050302030203" pitchFamily="66" charset="0"/>
              </a:rPr>
              <a:t>(postbox@st-maryangel.walsall.sch.uk)</a:t>
            </a:r>
          </a:p>
          <a:p>
            <a:r>
              <a:rPr lang="en-GB" dirty="0" smtClean="0">
                <a:solidFill>
                  <a:srgbClr val="3333FF"/>
                </a:solidFill>
                <a:latin typeface="Bradley Hand ITC" panose="03070402050302030203" pitchFamily="66" charset="0"/>
              </a:rPr>
              <a:t>Newsletters </a:t>
            </a:r>
            <a:r>
              <a:rPr lang="en-GB" sz="2500" dirty="0" smtClean="0">
                <a:solidFill>
                  <a:srgbClr val="3333FF"/>
                </a:solidFill>
                <a:latin typeface="Bradley Hand ITC" panose="03070402050302030203" pitchFamily="66" charset="0"/>
              </a:rPr>
              <a:t>(weekly - emailed)</a:t>
            </a:r>
          </a:p>
          <a:p>
            <a:r>
              <a:rPr lang="en-GB" dirty="0" smtClean="0">
                <a:solidFill>
                  <a:srgbClr val="3333FF"/>
                </a:solidFill>
                <a:latin typeface="Bradley Hand ITC" panose="03070402050302030203" pitchFamily="66" charset="0"/>
              </a:rPr>
              <a:t>Open door policy </a:t>
            </a:r>
          </a:p>
          <a:p>
            <a:r>
              <a:rPr lang="en-GB" dirty="0" smtClean="0">
                <a:solidFill>
                  <a:srgbClr val="3333FF"/>
                </a:solidFill>
                <a:latin typeface="Bradley Hand ITC" panose="03070402050302030203" pitchFamily="66" charset="0"/>
              </a:rPr>
              <a:t>Phone calls to the school office</a:t>
            </a:r>
            <a:endParaRPr lang="en-GB" dirty="0">
              <a:solidFill>
                <a:srgbClr val="3333FF"/>
              </a:solidFill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245319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47664" y="836712"/>
            <a:ext cx="5799985" cy="39703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buNone/>
            </a:pPr>
            <a:r>
              <a:rPr lang="en-GB" sz="4400" b="1" i="1" u="sng" dirty="0" smtClean="0">
                <a:solidFill>
                  <a:schemeClr val="tx2"/>
                </a:solidFill>
                <a:latin typeface="Bradley Hand ITC" panose="03070402050302030203" pitchFamily="66" charset="0"/>
              </a:rPr>
              <a:t>Home Visit Dates...</a:t>
            </a:r>
          </a:p>
          <a:p>
            <a:pPr algn="ctr">
              <a:buNone/>
            </a:pPr>
            <a:r>
              <a:rPr lang="en-GB" sz="4400" b="1" i="1" u="sng" dirty="0" smtClean="0">
                <a:solidFill>
                  <a:schemeClr val="tx2"/>
                </a:solidFill>
                <a:latin typeface="Bradley Hand ITC" panose="03070402050302030203" pitchFamily="66" charset="0"/>
              </a:rPr>
              <a:t>(Direct Entry Children)</a:t>
            </a:r>
            <a:endParaRPr lang="en-GB" sz="4400" b="1" u="sng" dirty="0" smtClean="0">
              <a:solidFill>
                <a:srgbClr val="3333FF"/>
              </a:solidFill>
              <a:latin typeface="Bradley Hand ITC" panose="03070402050302030203" pitchFamily="66" charset="0"/>
            </a:endParaRPr>
          </a:p>
          <a:p>
            <a:pPr algn="ctr">
              <a:buNone/>
            </a:pPr>
            <a:endParaRPr lang="en-GB" sz="4400" b="1" u="sng" dirty="0">
              <a:solidFill>
                <a:srgbClr val="3333FF"/>
              </a:solidFill>
              <a:latin typeface="Bradley Hand ITC" panose="03070402050302030203" pitchFamily="66" charset="0"/>
            </a:endParaRPr>
          </a:p>
          <a:p>
            <a:pPr algn="ctr">
              <a:buNone/>
            </a:pPr>
            <a:r>
              <a:rPr lang="en-GB" sz="4000" b="1" u="sng" dirty="0" smtClean="0">
                <a:solidFill>
                  <a:srgbClr val="3333FF"/>
                </a:solidFill>
                <a:latin typeface="Bradley Hand ITC" panose="03070402050302030203" pitchFamily="66" charset="0"/>
              </a:rPr>
              <a:t>4</a:t>
            </a:r>
            <a:r>
              <a:rPr lang="en-GB" sz="4000" b="1" u="sng" baseline="30000" dirty="0" smtClean="0">
                <a:solidFill>
                  <a:srgbClr val="3333FF"/>
                </a:solidFill>
                <a:latin typeface="Bradley Hand ITC" panose="03070402050302030203" pitchFamily="66" charset="0"/>
              </a:rPr>
              <a:t>th</a:t>
            </a:r>
            <a:r>
              <a:rPr lang="en-GB" sz="4000" b="1" u="sng" dirty="0" smtClean="0">
                <a:solidFill>
                  <a:srgbClr val="3333FF"/>
                </a:solidFill>
                <a:latin typeface="Bradley Hand ITC" panose="03070402050302030203" pitchFamily="66" charset="0"/>
              </a:rPr>
              <a:t> &amp; 5</a:t>
            </a:r>
            <a:r>
              <a:rPr lang="en-GB" sz="4000" b="1" u="sng" baseline="30000" dirty="0" smtClean="0">
                <a:solidFill>
                  <a:srgbClr val="3333FF"/>
                </a:solidFill>
                <a:latin typeface="Bradley Hand ITC" panose="03070402050302030203" pitchFamily="66" charset="0"/>
              </a:rPr>
              <a:t>th</a:t>
            </a:r>
            <a:r>
              <a:rPr lang="en-GB" sz="4000" b="1" u="sng" dirty="0" smtClean="0">
                <a:solidFill>
                  <a:srgbClr val="3333FF"/>
                </a:solidFill>
                <a:latin typeface="Bradley Hand ITC" panose="03070402050302030203" pitchFamily="66" charset="0"/>
              </a:rPr>
              <a:t> September</a:t>
            </a:r>
          </a:p>
          <a:p>
            <a:pPr algn="ctr">
              <a:buNone/>
            </a:pPr>
            <a:endParaRPr lang="en-GB" sz="4000" b="1" u="sng" dirty="0">
              <a:solidFill>
                <a:srgbClr val="3333FF"/>
              </a:solidFill>
              <a:latin typeface="Bradley Hand ITC" panose="03070402050302030203" pitchFamily="66" charset="0"/>
            </a:endParaRPr>
          </a:p>
          <a:p>
            <a:pPr algn="ctr">
              <a:buNone/>
            </a:pPr>
            <a:r>
              <a:rPr lang="en-GB" sz="4000" b="1" u="sng" dirty="0" smtClean="0">
                <a:solidFill>
                  <a:srgbClr val="3333FF"/>
                </a:solidFill>
                <a:latin typeface="Bradley Hand ITC" panose="03070402050302030203" pitchFamily="66" charset="0"/>
              </a:rPr>
              <a:t>Book a time on sheet</a:t>
            </a:r>
          </a:p>
        </p:txBody>
      </p:sp>
    </p:spTree>
    <p:extLst>
      <p:ext uri="{BB962C8B-B14F-4D97-AF65-F5344CB8AC3E}">
        <p14:creationId xmlns:p14="http://schemas.microsoft.com/office/powerpoint/2010/main" val="45040253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67544" y="116632"/>
            <a:ext cx="8033502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en-GB" sz="4400" b="1" i="1" u="sng" dirty="0" smtClean="0">
                <a:solidFill>
                  <a:schemeClr val="tx2"/>
                </a:solidFill>
                <a:latin typeface="Bradley Hand ITC" panose="03070402050302030203" pitchFamily="66" charset="0"/>
              </a:rPr>
              <a:t>Other dates for the diary...</a:t>
            </a:r>
            <a:endParaRPr lang="en-GB" sz="4400" b="1" u="sng" dirty="0" smtClean="0">
              <a:solidFill>
                <a:srgbClr val="3333FF"/>
              </a:solidFill>
              <a:latin typeface="Bradley Hand ITC" panose="03070402050302030203" pitchFamily="66" charset="0"/>
            </a:endParaRPr>
          </a:p>
          <a:p>
            <a:pPr algn="ctr">
              <a:buNone/>
            </a:pPr>
            <a:endParaRPr lang="en-GB" sz="4400" b="1" u="sng" dirty="0">
              <a:solidFill>
                <a:srgbClr val="3333FF"/>
              </a:solidFill>
              <a:latin typeface="Bradley Hand ITC" panose="03070402050302030203" pitchFamily="66" charset="0"/>
            </a:endParaRPr>
          </a:p>
          <a:p>
            <a:pPr algn="ctr">
              <a:buNone/>
            </a:pPr>
            <a:r>
              <a:rPr lang="en-GB" sz="3600" b="1" u="sng" dirty="0" smtClean="0">
                <a:solidFill>
                  <a:srgbClr val="3333FF"/>
                </a:solidFill>
                <a:latin typeface="Bradley Hand ITC" panose="03070402050302030203" pitchFamily="66" charset="0"/>
              </a:rPr>
              <a:t>Moving up Morning visit to Reception </a:t>
            </a:r>
          </a:p>
          <a:p>
            <a:pPr algn="ctr">
              <a:buNone/>
            </a:pPr>
            <a:r>
              <a:rPr lang="en-GB" sz="3600" b="1" u="sng" dirty="0" smtClean="0">
                <a:solidFill>
                  <a:srgbClr val="3333FF"/>
                </a:solidFill>
                <a:latin typeface="Bradley Hand ITC" panose="03070402050302030203" pitchFamily="66" charset="0"/>
              </a:rPr>
              <a:t>Wednesday 2nd  July</a:t>
            </a:r>
          </a:p>
          <a:p>
            <a:pPr algn="ctr">
              <a:buNone/>
            </a:pPr>
            <a:r>
              <a:rPr lang="en-GB" sz="3600" b="1" u="sng" dirty="0" smtClean="0">
                <a:solidFill>
                  <a:srgbClr val="3333FF"/>
                </a:solidFill>
                <a:latin typeface="Bradley Hand ITC" panose="03070402050302030203" pitchFamily="66" charset="0"/>
              </a:rPr>
              <a:t>(9.15 am-11.45 am)</a:t>
            </a:r>
          </a:p>
          <a:p>
            <a:pPr algn="ctr">
              <a:buNone/>
            </a:pPr>
            <a:endParaRPr lang="en-GB" sz="3600" b="1" u="sng" dirty="0">
              <a:solidFill>
                <a:srgbClr val="3333FF"/>
              </a:solidFill>
              <a:latin typeface="Bradley Hand ITC" panose="03070402050302030203" pitchFamily="66" charset="0"/>
            </a:endParaRPr>
          </a:p>
          <a:p>
            <a:pPr algn="ctr">
              <a:buNone/>
            </a:pPr>
            <a:endParaRPr lang="en-GB" sz="4000" b="1" u="sng" dirty="0">
              <a:solidFill>
                <a:srgbClr val="3333FF"/>
              </a:solidFill>
              <a:latin typeface="Bradley Hand ITC" panose="03070402050302030203" pitchFamily="66" charset="0"/>
            </a:endParaRPr>
          </a:p>
          <a:p>
            <a:pPr algn="ctr">
              <a:buNone/>
            </a:pPr>
            <a:r>
              <a:rPr lang="en-GB" sz="4000" b="1" u="sng" dirty="0" smtClean="0">
                <a:solidFill>
                  <a:srgbClr val="3333FF"/>
                </a:solidFill>
                <a:latin typeface="Bradley Hand ITC" panose="03070402050302030203" pitchFamily="66" charset="0"/>
              </a:rPr>
              <a:t>Reception start date </a:t>
            </a:r>
          </a:p>
          <a:p>
            <a:pPr algn="ctr">
              <a:buNone/>
            </a:pPr>
            <a:r>
              <a:rPr lang="en-GB" sz="4000" b="1" u="sng" dirty="0" smtClean="0">
                <a:solidFill>
                  <a:srgbClr val="3333FF"/>
                </a:solidFill>
                <a:latin typeface="Bradley Hand ITC" panose="03070402050302030203" pitchFamily="66" charset="0"/>
              </a:rPr>
              <a:t> 8</a:t>
            </a:r>
            <a:r>
              <a:rPr lang="en-GB" sz="4000" b="1" u="sng" baseline="30000" dirty="0" smtClean="0">
                <a:solidFill>
                  <a:srgbClr val="3333FF"/>
                </a:solidFill>
                <a:latin typeface="Bradley Hand ITC" panose="03070402050302030203" pitchFamily="66" charset="0"/>
              </a:rPr>
              <a:t>th</a:t>
            </a:r>
            <a:r>
              <a:rPr lang="en-GB" sz="4000" b="1" u="sng" dirty="0" smtClean="0">
                <a:solidFill>
                  <a:srgbClr val="3333FF"/>
                </a:solidFill>
                <a:latin typeface="Bradley Hand ITC" panose="03070402050302030203" pitchFamily="66" charset="0"/>
              </a:rPr>
              <a:t>  September 2025</a:t>
            </a:r>
          </a:p>
          <a:p>
            <a:pPr algn="ctr">
              <a:buNone/>
            </a:pPr>
            <a:r>
              <a:rPr lang="en-GB" sz="4000" b="1" u="sng" dirty="0" smtClean="0">
                <a:solidFill>
                  <a:srgbClr val="3333FF"/>
                </a:solidFill>
                <a:latin typeface="Bradley Hand ITC" panose="03070402050302030203" pitchFamily="66" charset="0"/>
              </a:rPr>
              <a:t>8.40 am doors will open</a:t>
            </a:r>
          </a:p>
        </p:txBody>
      </p:sp>
    </p:spTree>
    <p:extLst>
      <p:ext uri="{BB962C8B-B14F-4D97-AF65-F5344CB8AC3E}">
        <p14:creationId xmlns:p14="http://schemas.microsoft.com/office/powerpoint/2010/main" val="220240782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6000" b="1" u="sng" dirty="0" smtClean="0">
                <a:latin typeface="Bradley Hand ITC" panose="03070402050302030203" pitchFamily="66" charset="0"/>
              </a:rPr>
              <a:t>Questions?</a:t>
            </a:r>
            <a:endParaRPr lang="en-GB" sz="6000" b="1" u="sng" dirty="0">
              <a:latin typeface="Bradley Hand ITC" panose="03070402050302030203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107274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t mar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55776" y="764704"/>
            <a:ext cx="4032448" cy="4068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783199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1188368"/>
          </a:xfrm>
        </p:spPr>
        <p:txBody>
          <a:bodyPr/>
          <a:lstStyle/>
          <a:p>
            <a:r>
              <a:rPr lang="en-GB" b="1" u="sng" dirty="0">
                <a:solidFill>
                  <a:srgbClr val="3333FF"/>
                </a:solidFill>
                <a:latin typeface="Bradley Hand ITC" panose="03070402050302030203" pitchFamily="66" charset="0"/>
              </a:rPr>
              <a:t>Plan of the evening</a:t>
            </a:r>
            <a:endParaRPr lang="en-GB" b="1" u="sng" dirty="0">
              <a:solidFill>
                <a:srgbClr val="3333FF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1268760"/>
            <a:ext cx="7696200" cy="3657600"/>
          </a:xfrm>
        </p:spPr>
        <p:txBody>
          <a:bodyPr/>
          <a:lstStyle/>
          <a:p>
            <a:r>
              <a:rPr lang="en-GB" dirty="0">
                <a:solidFill>
                  <a:srgbClr val="3333FF"/>
                </a:solidFill>
                <a:latin typeface="Bradley Hand ITC" panose="03070402050302030203" pitchFamily="66" charset="0"/>
              </a:rPr>
              <a:t>Introduce staff</a:t>
            </a:r>
          </a:p>
          <a:p>
            <a:r>
              <a:rPr lang="en-GB" dirty="0">
                <a:solidFill>
                  <a:srgbClr val="3333FF"/>
                </a:solidFill>
                <a:latin typeface="Bradley Hand ITC" panose="03070402050302030203" pitchFamily="66" charset="0"/>
              </a:rPr>
              <a:t>Head teacher – Mrs Hill</a:t>
            </a:r>
          </a:p>
          <a:p>
            <a:r>
              <a:rPr lang="en-GB" dirty="0">
                <a:solidFill>
                  <a:srgbClr val="3333FF"/>
                </a:solidFill>
                <a:latin typeface="Bradley Hand ITC" panose="03070402050302030203" pitchFamily="66" charset="0"/>
              </a:rPr>
              <a:t>EYFS Lead – Mrs </a:t>
            </a:r>
            <a:r>
              <a:rPr lang="en-GB" dirty="0" smtClean="0">
                <a:solidFill>
                  <a:srgbClr val="3333FF"/>
                </a:solidFill>
                <a:latin typeface="Bradley Hand ITC" panose="03070402050302030203" pitchFamily="66" charset="0"/>
              </a:rPr>
              <a:t>Smith and Teacher – Mrs Coleman </a:t>
            </a:r>
            <a:endParaRPr lang="en-GB" dirty="0">
              <a:solidFill>
                <a:srgbClr val="3333FF"/>
              </a:solidFill>
              <a:latin typeface="Bradley Hand ITC" panose="03070402050302030203" pitchFamily="66" charset="0"/>
            </a:endParaRPr>
          </a:p>
          <a:p>
            <a:r>
              <a:rPr lang="en-GB" dirty="0">
                <a:solidFill>
                  <a:srgbClr val="3333FF"/>
                </a:solidFill>
                <a:latin typeface="Bradley Hand ITC" panose="03070402050302030203" pitchFamily="66" charset="0"/>
              </a:rPr>
              <a:t>AJ Uniform </a:t>
            </a:r>
          </a:p>
          <a:p>
            <a:r>
              <a:rPr lang="en-GB" dirty="0">
                <a:solidFill>
                  <a:srgbClr val="3333FF"/>
                </a:solidFill>
                <a:latin typeface="Bradley Hand ITC" panose="03070402050302030203" pitchFamily="66" charset="0"/>
              </a:rPr>
              <a:t>School Nurse – Mrs Joyce</a:t>
            </a:r>
          </a:p>
          <a:p>
            <a:r>
              <a:rPr lang="en-GB" smtClean="0">
                <a:solidFill>
                  <a:srgbClr val="3333FF"/>
                </a:solidFill>
                <a:latin typeface="Bradley Hand ITC" panose="03070402050302030203" pitchFamily="66" charset="0"/>
              </a:rPr>
              <a:t>Visit </a:t>
            </a:r>
            <a:r>
              <a:rPr lang="en-GB" dirty="0">
                <a:solidFill>
                  <a:srgbClr val="3333FF"/>
                </a:solidFill>
                <a:latin typeface="Bradley Hand ITC" panose="03070402050302030203" pitchFamily="66" charset="0"/>
              </a:rPr>
              <a:t>the classroom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018860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0"/>
            <a:ext cx="7376988" cy="900336"/>
          </a:xfrm>
        </p:spPr>
        <p:txBody>
          <a:bodyPr/>
          <a:lstStyle/>
          <a:p>
            <a:r>
              <a:rPr lang="en-GB" b="1" i="1" u="sng" dirty="0" smtClean="0">
                <a:solidFill>
                  <a:srgbClr val="3333FF"/>
                </a:solidFill>
                <a:latin typeface="Bradley Hand ITC" panose="03070402050302030203" pitchFamily="66" charset="0"/>
              </a:rPr>
              <a:t>Information for start of year</a:t>
            </a:r>
            <a:endParaRPr lang="en-GB" b="1" i="1" u="sng" dirty="0">
              <a:solidFill>
                <a:srgbClr val="3333FF"/>
              </a:solidFill>
              <a:latin typeface="Bradley Hand ITC" panose="03070402050302030203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052736"/>
            <a:ext cx="8568952" cy="3456384"/>
          </a:xfrm>
        </p:spPr>
        <p:txBody>
          <a:bodyPr/>
          <a:lstStyle/>
          <a:p>
            <a:pPr>
              <a:buFont typeface="Wingdings" panose="05000000000000000000" pitchFamily="2" charset="2"/>
              <a:buChar char="ü"/>
            </a:pPr>
            <a:endParaRPr lang="en-GB" dirty="0" smtClean="0">
              <a:solidFill>
                <a:srgbClr val="3333FF"/>
              </a:solidFill>
              <a:latin typeface="Bradley Hand ITC" panose="03070402050302030203" pitchFamily="66" charset="0"/>
            </a:endParaRPr>
          </a:p>
          <a:p>
            <a:pPr>
              <a:buFont typeface="Wingdings" panose="05000000000000000000" pitchFamily="2" charset="2"/>
              <a:buChar char="ü"/>
            </a:pPr>
            <a:r>
              <a:rPr lang="en-GB" dirty="0" smtClean="0">
                <a:solidFill>
                  <a:srgbClr val="3333FF"/>
                </a:solidFill>
                <a:latin typeface="Bradley Hand ITC" panose="03070402050302030203" pitchFamily="66" charset="0"/>
              </a:rPr>
              <a:t>Doors </a:t>
            </a:r>
            <a:r>
              <a:rPr lang="en-GB" dirty="0">
                <a:solidFill>
                  <a:srgbClr val="3333FF"/>
                </a:solidFill>
                <a:latin typeface="Bradley Hand ITC" panose="03070402050302030203" pitchFamily="66" charset="0"/>
              </a:rPr>
              <a:t>open at </a:t>
            </a:r>
            <a:r>
              <a:rPr lang="en-GB" dirty="0" smtClean="0">
                <a:solidFill>
                  <a:srgbClr val="3333FF"/>
                </a:solidFill>
                <a:latin typeface="Bradley Hand ITC" panose="03070402050302030203" pitchFamily="66" charset="0"/>
              </a:rPr>
              <a:t>8.40am- 3.10pm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 smtClean="0">
                <a:solidFill>
                  <a:srgbClr val="3333FF"/>
                </a:solidFill>
                <a:latin typeface="Bradley Hand ITC" panose="03070402050302030203" pitchFamily="66" charset="0"/>
              </a:rPr>
              <a:t>No bags required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 smtClean="0">
                <a:solidFill>
                  <a:srgbClr val="3333FF"/>
                </a:solidFill>
                <a:latin typeface="Bradley Hand ITC" panose="03070402050302030203" pitchFamily="66" charset="0"/>
              </a:rPr>
              <a:t>Drink in named bottle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 smtClean="0">
                <a:solidFill>
                  <a:srgbClr val="3333FF"/>
                </a:solidFill>
                <a:latin typeface="Bradley Hand ITC" panose="03070402050302030203" pitchFamily="66" charset="0"/>
              </a:rPr>
              <a:t>Collection of children – changes should be informed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GB" dirty="0" smtClean="0">
                <a:solidFill>
                  <a:srgbClr val="3333FF"/>
                </a:solidFill>
                <a:latin typeface="Bradley Hand ITC" panose="03070402050302030203" pitchFamily="66" charset="0"/>
              </a:rPr>
              <a:t>£</a:t>
            </a:r>
            <a:r>
              <a:rPr lang="en-GB" dirty="0">
                <a:solidFill>
                  <a:srgbClr val="3333FF"/>
                </a:solidFill>
                <a:latin typeface="Bradley Hand ITC" panose="03070402050302030203" pitchFamily="66" charset="0"/>
              </a:rPr>
              <a:t>40.00 annual cost for snacks/treats </a:t>
            </a:r>
          </a:p>
          <a:p>
            <a:pPr>
              <a:buFont typeface="Wingdings" panose="05000000000000000000" pitchFamily="2" charset="2"/>
              <a:buChar char="ü"/>
            </a:pPr>
            <a:endParaRPr lang="en-GB" dirty="0" smtClean="0">
              <a:solidFill>
                <a:srgbClr val="3333FF"/>
              </a:solidFill>
              <a:latin typeface="Bradley Hand ITC" panose="03070402050302030203" pitchFamily="66" charset="0"/>
            </a:endParaRPr>
          </a:p>
          <a:p>
            <a:endParaRPr lang="en-GB" dirty="0" smtClean="0"/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7841376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6870700" cy="972344"/>
          </a:xfrm>
        </p:spPr>
        <p:txBody>
          <a:bodyPr/>
          <a:lstStyle/>
          <a:p>
            <a:r>
              <a:rPr lang="en-GB" b="1" u="sng" dirty="0" smtClean="0">
                <a:solidFill>
                  <a:srgbClr val="FF0000"/>
                </a:solidFill>
                <a:latin typeface="Bradley Hand ITC" panose="03070402050302030203" pitchFamily="66" charset="0"/>
              </a:rPr>
              <a:t>Handouts</a:t>
            </a:r>
            <a:r>
              <a:rPr lang="en-GB" b="1" u="sng" dirty="0" smtClean="0">
                <a:solidFill>
                  <a:srgbClr val="FF0000"/>
                </a:solidFill>
                <a:latin typeface="Bradley Hand ITC" panose="03070402050302030203" pitchFamily="66" charset="0"/>
              </a:rPr>
              <a:t>….</a:t>
            </a:r>
            <a:endParaRPr lang="en-GB" b="1" u="sng" dirty="0">
              <a:solidFill>
                <a:srgbClr val="FF0000"/>
              </a:solidFill>
              <a:latin typeface="Bradley Hand ITC" panose="03070402050302030203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72816"/>
            <a:ext cx="7696200" cy="2664296"/>
          </a:xfrm>
        </p:spPr>
        <p:txBody>
          <a:bodyPr/>
          <a:lstStyle/>
          <a:p>
            <a:r>
              <a:rPr lang="en-GB" sz="4000" dirty="0" smtClean="0">
                <a:solidFill>
                  <a:srgbClr val="3333FF"/>
                </a:solidFill>
                <a:latin typeface="Bradley Hand ITC" panose="03070402050302030203" pitchFamily="66" charset="0"/>
              </a:rPr>
              <a:t>Folder – application forms</a:t>
            </a:r>
          </a:p>
          <a:p>
            <a:r>
              <a:rPr lang="en-GB" sz="4000" dirty="0" smtClean="0">
                <a:solidFill>
                  <a:srgbClr val="3333FF"/>
                </a:solidFill>
                <a:latin typeface="Bradley Hand ITC" panose="03070402050302030203" pitchFamily="66" charset="0"/>
              </a:rPr>
              <a:t>Toileting workshop flyer</a:t>
            </a:r>
          </a:p>
          <a:p>
            <a:r>
              <a:rPr lang="en-GB" sz="4000" dirty="0" smtClean="0">
                <a:solidFill>
                  <a:srgbClr val="3333FF"/>
                </a:solidFill>
                <a:latin typeface="Bradley Hand ITC" panose="03070402050302030203" pitchFamily="66" charset="0"/>
              </a:rPr>
              <a:t>Visit website for leaflets shared</a:t>
            </a:r>
          </a:p>
          <a:p>
            <a:pPr marL="0" indent="0">
              <a:buNone/>
            </a:pPr>
            <a:endParaRPr lang="en-GB" sz="4000" dirty="0">
              <a:solidFill>
                <a:srgbClr val="3333FF"/>
              </a:solidFill>
              <a:latin typeface="Bradley Hand ITC" panose="030704020503020302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070866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-2691"/>
            <a:ext cx="6870700" cy="1116360"/>
          </a:xfrm>
        </p:spPr>
        <p:txBody>
          <a:bodyPr/>
          <a:lstStyle/>
          <a:p>
            <a:r>
              <a:rPr lang="en-GB" b="1" i="1" u="sng" dirty="0" smtClean="0">
                <a:solidFill>
                  <a:srgbClr val="FF0000"/>
                </a:solidFill>
                <a:latin typeface="Bradley Hand ITC" panose="03070402050302030203" pitchFamily="66" charset="0"/>
              </a:rPr>
              <a:t>Uniform – A&amp; J Designs</a:t>
            </a:r>
            <a:endParaRPr lang="en-GB" b="1" i="1" u="sng" dirty="0">
              <a:solidFill>
                <a:srgbClr val="FF0000"/>
              </a:solidFill>
              <a:latin typeface="Bradley Hand ITC" panose="03070402050302030203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87624" y="1113669"/>
            <a:ext cx="7696200" cy="4624536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GB" sz="2600" dirty="0" smtClean="0">
                <a:solidFill>
                  <a:srgbClr val="3333FF"/>
                </a:solidFill>
                <a:latin typeface="Bradley Hand ITC" panose="03070402050302030203" pitchFamily="66" charset="0"/>
              </a:rPr>
              <a:t>Brown skirt or pinafore/black trousers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2600" dirty="0" smtClean="0">
                <a:solidFill>
                  <a:srgbClr val="3333FF"/>
                </a:solidFill>
                <a:latin typeface="Bradley Hand ITC" panose="03070402050302030203" pitchFamily="66" charset="0"/>
              </a:rPr>
              <a:t>White shirt, tie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2600" dirty="0" smtClean="0">
                <a:solidFill>
                  <a:srgbClr val="3333FF"/>
                </a:solidFill>
                <a:latin typeface="Bradley Hand ITC" panose="03070402050302030203" pitchFamily="66" charset="0"/>
              </a:rPr>
              <a:t>Brown jumper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2600" dirty="0" smtClean="0">
                <a:solidFill>
                  <a:srgbClr val="3333FF"/>
                </a:solidFill>
                <a:latin typeface="Bradley Hand ITC" panose="03070402050302030203" pitchFamily="66" charset="0"/>
              </a:rPr>
              <a:t>Velcro black shoes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2600" dirty="0" smtClean="0">
                <a:solidFill>
                  <a:srgbClr val="3333FF"/>
                </a:solidFill>
                <a:latin typeface="Bradley Hand ITC" panose="03070402050302030203" pitchFamily="66" charset="0"/>
              </a:rPr>
              <a:t>(Summer – polo shirt/ summer dress)</a:t>
            </a:r>
            <a:endParaRPr lang="en-GB" sz="2600" dirty="0">
              <a:solidFill>
                <a:srgbClr val="3333FF"/>
              </a:solidFill>
              <a:latin typeface="Bradley Hand ITC" panose="03070402050302030203" pitchFamily="66" charset="0"/>
            </a:endParaRPr>
          </a:p>
          <a:p>
            <a:pPr marL="0" indent="0" algn="ctr">
              <a:buNone/>
            </a:pPr>
            <a:r>
              <a:rPr lang="en-GB" sz="4400" b="1" i="1" u="sng" dirty="0" smtClean="0">
                <a:solidFill>
                  <a:srgbClr val="FF0000"/>
                </a:solidFill>
                <a:latin typeface="Bradley Hand ITC" panose="03070402050302030203" pitchFamily="66" charset="0"/>
              </a:rPr>
              <a:t>PE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2600" dirty="0" smtClean="0">
                <a:solidFill>
                  <a:srgbClr val="3333FF"/>
                </a:solidFill>
                <a:latin typeface="Bradley Hand ITC" panose="03070402050302030203" pitchFamily="66" charset="0"/>
              </a:rPr>
              <a:t>Red jumper with the school logo (optional)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2600" dirty="0" smtClean="0">
                <a:solidFill>
                  <a:srgbClr val="3333FF"/>
                </a:solidFill>
                <a:latin typeface="Bradley Hand ITC" panose="03070402050302030203" pitchFamily="66" charset="0"/>
              </a:rPr>
              <a:t>Black shorts/joggers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2600" dirty="0" smtClean="0">
                <a:solidFill>
                  <a:srgbClr val="3333FF"/>
                </a:solidFill>
                <a:latin typeface="Bradley Hand ITC" panose="03070402050302030203" pitchFamily="66" charset="0"/>
              </a:rPr>
              <a:t>Red t-shirt (school logo optional), Velcro trainers</a:t>
            </a:r>
          </a:p>
        </p:txBody>
      </p:sp>
    </p:spTree>
    <p:extLst>
      <p:ext uri="{BB962C8B-B14F-4D97-AF65-F5344CB8AC3E}">
        <p14:creationId xmlns:p14="http://schemas.microsoft.com/office/powerpoint/2010/main" val="161238355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9512" y="548680"/>
            <a:ext cx="7632848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en-GB" sz="4800" b="1" u="sng" dirty="0">
                <a:solidFill>
                  <a:srgbClr val="3333FF"/>
                </a:solidFill>
                <a:latin typeface="Bradley Hand ITC" panose="03070402050302030203" pitchFamily="66" charset="0"/>
              </a:rPr>
              <a:t>School </a:t>
            </a:r>
            <a:r>
              <a:rPr lang="en-GB" sz="4800" b="1" u="sng" dirty="0" smtClean="0">
                <a:solidFill>
                  <a:srgbClr val="3333FF"/>
                </a:solidFill>
                <a:latin typeface="Bradley Hand ITC" panose="03070402050302030203" pitchFamily="66" charset="0"/>
              </a:rPr>
              <a:t>Readiness…</a:t>
            </a:r>
          </a:p>
          <a:p>
            <a:pPr marL="0" indent="0">
              <a:buNone/>
            </a:pPr>
            <a:endParaRPr lang="en-GB" b="1" i="1" u="sng" dirty="0" smtClean="0"/>
          </a:p>
          <a:p>
            <a:pPr marL="0" indent="0">
              <a:buNone/>
            </a:pPr>
            <a:endParaRPr lang="en-GB" sz="4000" b="1" i="1" dirty="0" smtClean="0">
              <a:solidFill>
                <a:srgbClr val="3333FF"/>
              </a:solidFill>
              <a:latin typeface="Bradley Hand ITC" panose="03070402050302030203" pitchFamily="66" charset="0"/>
            </a:endParaRPr>
          </a:p>
          <a:p>
            <a:pPr algn="ctr"/>
            <a:r>
              <a:rPr lang="en-GB" sz="4000" b="1" i="1" dirty="0" smtClean="0">
                <a:solidFill>
                  <a:srgbClr val="3333FF"/>
                </a:solidFill>
                <a:latin typeface="Bradley Hand ITC" panose="03070402050302030203" pitchFamily="66" charset="0"/>
              </a:rPr>
              <a:t>Share leaflets on the website</a:t>
            </a:r>
            <a:endParaRPr lang="en-GB" sz="4000" dirty="0">
              <a:solidFill>
                <a:srgbClr val="3333FF"/>
              </a:solidFill>
              <a:latin typeface="Bradley Hand ITC" panose="03070402050302030203" pitchFamily="66" charset="0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4353156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95536" y="188640"/>
            <a:ext cx="7491153" cy="104644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indent="0">
              <a:buNone/>
            </a:pPr>
            <a:r>
              <a:rPr lang="en-GB" sz="4400" b="1" u="sng" dirty="0">
                <a:solidFill>
                  <a:srgbClr val="3333FF"/>
                </a:solidFill>
                <a:latin typeface="Bradley Hand ITC" panose="03070402050302030203" pitchFamily="66" charset="0"/>
              </a:rPr>
              <a:t>School </a:t>
            </a:r>
            <a:r>
              <a:rPr lang="en-GB" sz="4400" b="1" u="sng" dirty="0" smtClean="0">
                <a:solidFill>
                  <a:srgbClr val="3333FF"/>
                </a:solidFill>
                <a:latin typeface="Bradley Hand ITC" panose="03070402050302030203" pitchFamily="66" charset="0"/>
              </a:rPr>
              <a:t>Readiness…</a:t>
            </a:r>
            <a:r>
              <a:rPr lang="en-GB" sz="4400" b="1" i="1" u="sng" dirty="0" smtClean="0">
                <a:solidFill>
                  <a:srgbClr val="3333FF"/>
                </a:solidFill>
                <a:latin typeface="Bradley Hand ITC" panose="03070402050302030203" pitchFamily="66" charset="0"/>
              </a:rPr>
              <a:t>Attendance</a:t>
            </a:r>
            <a:endParaRPr lang="en-GB" sz="4400" dirty="0">
              <a:solidFill>
                <a:srgbClr val="3333FF"/>
              </a:solidFill>
              <a:latin typeface="Bradley Hand ITC" panose="03070402050302030203" pitchFamily="66" charset="0"/>
            </a:endParaRPr>
          </a:p>
          <a:p>
            <a:endParaRPr lang="en-GB" dirty="0"/>
          </a:p>
        </p:txBody>
      </p:sp>
      <p:pic>
        <p:nvPicPr>
          <p:cNvPr id="3" name="Picture 2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788" t="9158" r="16408" b="7820"/>
          <a:stretch/>
        </p:blipFill>
        <p:spPr bwMode="auto">
          <a:xfrm>
            <a:off x="8740" y="908720"/>
            <a:ext cx="8883740" cy="568863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51649741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phic 6" descr="Medical">
            <a:extLst>
              <a:ext uri="{FF2B5EF4-FFF2-40B4-BE49-F238E27FC236}">
                <a16:creationId xmlns:a16="http://schemas.microsoft.com/office/drawing/2014/main" id="{39B39884-9B26-1FA4-05AD-D2A1EBDD83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251520" y="2276872"/>
            <a:ext cx="2526727" cy="2526727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52F2FFF-E4E6-A677-9E11-34AABF75A3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292080" y="1628800"/>
            <a:ext cx="3732956" cy="2399897"/>
          </a:xfrm>
        </p:spPr>
        <p:txBody>
          <a:bodyPr anchor="b">
            <a:normAutofit/>
          </a:bodyPr>
          <a:lstStyle/>
          <a:p>
            <a:pPr algn="l"/>
            <a:r>
              <a:rPr lang="en-US" sz="4950" dirty="0">
                <a:solidFill>
                  <a:srgbClr val="3333FF"/>
                </a:solidFill>
              </a:rPr>
              <a:t>First Aid and Medical Needs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94F70F-43CC-3978-4061-12A28FA392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27784" y="4509120"/>
            <a:ext cx="4237012" cy="1265861"/>
          </a:xfrm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  <a:normAutofit/>
          </a:bodyPr>
          <a:lstStyle/>
          <a:p>
            <a:pPr algn="l"/>
            <a:r>
              <a:rPr lang="en-US" dirty="0">
                <a:solidFill>
                  <a:srgbClr val="3333FF"/>
                </a:solidFill>
              </a:rPr>
              <a:t>Medical Tracker</a:t>
            </a:r>
          </a:p>
        </p:txBody>
      </p:sp>
    </p:spTree>
    <p:extLst>
      <p:ext uri="{BB962C8B-B14F-4D97-AF65-F5344CB8AC3E}">
        <p14:creationId xmlns:p14="http://schemas.microsoft.com/office/powerpoint/2010/main" val="328494030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ayons">
  <a:themeElements>
    <a:clrScheme name="Crayons 1">
      <a:dk1>
        <a:srgbClr val="000000"/>
      </a:dk1>
      <a:lt1>
        <a:srgbClr val="FFFFFF"/>
      </a:lt1>
      <a:dk2>
        <a:srgbClr val="FF0000"/>
      </a:dk2>
      <a:lt2>
        <a:srgbClr val="FFB800"/>
      </a:lt2>
      <a:accent1>
        <a:srgbClr val="FFEF66"/>
      </a:accent1>
      <a:accent2>
        <a:srgbClr val="000000"/>
      </a:accent2>
      <a:accent3>
        <a:srgbClr val="FFFFFF"/>
      </a:accent3>
      <a:accent4>
        <a:srgbClr val="000000"/>
      </a:accent4>
      <a:accent5>
        <a:srgbClr val="FFF6B8"/>
      </a:accent5>
      <a:accent6>
        <a:srgbClr val="000000"/>
      </a:accent6>
      <a:hlink>
        <a:srgbClr val="00B200"/>
      </a:hlink>
      <a:folHlink>
        <a:srgbClr val="703DFF"/>
      </a:folHlink>
    </a:clrScheme>
    <a:fontScheme name="Crayons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Crayons 1">
        <a:dk1>
          <a:srgbClr val="000000"/>
        </a:dk1>
        <a:lt1>
          <a:srgbClr val="FFFFFF"/>
        </a:lt1>
        <a:dk2>
          <a:srgbClr val="FF0000"/>
        </a:dk2>
        <a:lt2>
          <a:srgbClr val="FFB800"/>
        </a:lt2>
        <a:accent1>
          <a:srgbClr val="FFEF66"/>
        </a:accent1>
        <a:accent2>
          <a:srgbClr val="000000"/>
        </a:accent2>
        <a:accent3>
          <a:srgbClr val="FFFFFF"/>
        </a:accent3>
        <a:accent4>
          <a:srgbClr val="000000"/>
        </a:accent4>
        <a:accent5>
          <a:srgbClr val="FFF6B8"/>
        </a:accent5>
        <a:accent6>
          <a:srgbClr val="000000"/>
        </a:accent6>
        <a:hlink>
          <a:srgbClr val="00B200"/>
        </a:hlink>
        <a:folHlink>
          <a:srgbClr val="703D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2">
        <a:dk1>
          <a:srgbClr val="000000"/>
        </a:dk1>
        <a:lt1>
          <a:srgbClr val="FFFFFF"/>
        </a:lt1>
        <a:dk2>
          <a:srgbClr val="000000"/>
        </a:dk2>
        <a:lt2>
          <a:srgbClr val="99CCFF"/>
        </a:lt2>
        <a:accent1>
          <a:srgbClr val="CCCCFF"/>
        </a:accent1>
        <a:accent2>
          <a:srgbClr val="000066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00005C"/>
        </a:accent6>
        <a:hlink>
          <a:srgbClr val="00B200"/>
        </a:hlink>
        <a:folHlink>
          <a:srgbClr val="CCFF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3">
        <a:dk1>
          <a:srgbClr val="000000"/>
        </a:dk1>
        <a:lt1>
          <a:srgbClr val="FFFFFF"/>
        </a:lt1>
        <a:dk2>
          <a:srgbClr val="000000"/>
        </a:dk2>
        <a:lt2>
          <a:srgbClr val="3399FF"/>
        </a:lt2>
        <a:accent1>
          <a:srgbClr val="CCECFF"/>
        </a:accent1>
        <a:accent2>
          <a:srgbClr val="008080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007373"/>
        </a:accent6>
        <a:hlink>
          <a:srgbClr val="009999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rayons 4">
        <a:dk1>
          <a:srgbClr val="808000"/>
        </a:dk1>
        <a:lt1>
          <a:srgbClr val="FFFFFF"/>
        </a:lt1>
        <a:dk2>
          <a:srgbClr val="336600"/>
        </a:dk2>
        <a:lt2>
          <a:srgbClr val="FFFFFF"/>
        </a:lt2>
        <a:accent1>
          <a:srgbClr val="99CC00"/>
        </a:accent1>
        <a:accent2>
          <a:srgbClr val="003300"/>
        </a:accent2>
        <a:accent3>
          <a:srgbClr val="ADB8AA"/>
        </a:accent3>
        <a:accent4>
          <a:srgbClr val="DADADA"/>
        </a:accent4>
        <a:accent5>
          <a:srgbClr val="CAE2AA"/>
        </a:accent5>
        <a:accent6>
          <a:srgbClr val="002D00"/>
        </a:accent6>
        <a:hlink>
          <a:srgbClr val="CCCC00"/>
        </a:hlink>
        <a:folHlink>
          <a:srgbClr val="CCFF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5">
        <a:dk1>
          <a:srgbClr val="808080"/>
        </a:dk1>
        <a:lt1>
          <a:srgbClr val="FFFFFF"/>
        </a:lt1>
        <a:dk2>
          <a:srgbClr val="003366"/>
        </a:dk2>
        <a:lt2>
          <a:srgbClr val="CCECFF"/>
        </a:lt2>
        <a:accent1>
          <a:srgbClr val="33CCCC"/>
        </a:accent1>
        <a:accent2>
          <a:srgbClr val="006699"/>
        </a:accent2>
        <a:accent3>
          <a:srgbClr val="AAADB8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00FFFF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6">
        <a:dk1>
          <a:srgbClr val="6666FF"/>
        </a:dk1>
        <a:lt1>
          <a:srgbClr val="FFFFFF"/>
        </a:lt1>
        <a:dk2>
          <a:srgbClr val="000066"/>
        </a:dk2>
        <a:lt2>
          <a:srgbClr val="FFFFFF"/>
        </a:lt2>
        <a:accent1>
          <a:srgbClr val="33CCFF"/>
        </a:accent1>
        <a:accent2>
          <a:srgbClr val="0000FF"/>
        </a:accent2>
        <a:accent3>
          <a:srgbClr val="AAAAB8"/>
        </a:accent3>
        <a:accent4>
          <a:srgbClr val="DADADA"/>
        </a:accent4>
        <a:accent5>
          <a:srgbClr val="ADE2FF"/>
        </a:accent5>
        <a:accent6>
          <a:srgbClr val="0000E7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7">
        <a:dk1>
          <a:srgbClr val="000000"/>
        </a:dk1>
        <a:lt1>
          <a:srgbClr val="FFFFFF"/>
        </a:lt1>
        <a:dk2>
          <a:srgbClr val="800080"/>
        </a:dk2>
        <a:lt2>
          <a:srgbClr val="FFFFFF"/>
        </a:lt2>
        <a:accent1>
          <a:srgbClr val="CC66FF"/>
        </a:accent1>
        <a:accent2>
          <a:srgbClr val="990099"/>
        </a:accent2>
        <a:accent3>
          <a:srgbClr val="C0AAC0"/>
        </a:accent3>
        <a:accent4>
          <a:srgbClr val="DADADA"/>
        </a:accent4>
        <a:accent5>
          <a:srgbClr val="E2B8FF"/>
        </a:accent5>
        <a:accent6>
          <a:srgbClr val="8A008A"/>
        </a:accent6>
        <a:hlink>
          <a:srgbClr val="FF9900"/>
        </a:hlink>
        <a:folHlink>
          <a:srgbClr val="FF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rayons 8">
        <a:dk1>
          <a:srgbClr val="FF3300"/>
        </a:dk1>
        <a:lt1>
          <a:srgbClr val="FFFFFF"/>
        </a:lt1>
        <a:dk2>
          <a:srgbClr val="800000"/>
        </a:dk2>
        <a:lt2>
          <a:srgbClr val="FFFFCC"/>
        </a:lt2>
        <a:accent1>
          <a:srgbClr val="FF7C80"/>
        </a:accent1>
        <a:accent2>
          <a:srgbClr val="990000"/>
        </a:accent2>
        <a:accent3>
          <a:srgbClr val="C0AAAA"/>
        </a:accent3>
        <a:accent4>
          <a:srgbClr val="DADADA"/>
        </a:accent4>
        <a:accent5>
          <a:srgbClr val="FFBFC0"/>
        </a:accent5>
        <a:accent6>
          <a:srgbClr val="8A0000"/>
        </a:accent6>
        <a:hlink>
          <a:srgbClr val="FF66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Crayons</Template>
  <TotalTime>46082</TotalTime>
  <Words>756</Words>
  <Application>Microsoft Office PowerPoint</Application>
  <PresentationFormat>On-screen Show (4:3)</PresentationFormat>
  <Paragraphs>146</Paragraphs>
  <Slides>28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4" baseType="lpstr">
      <vt:lpstr>Aptos Display</vt:lpstr>
      <vt:lpstr>Arial</vt:lpstr>
      <vt:lpstr>Bradley Hand ITC</vt:lpstr>
      <vt:lpstr>Comic Sans MS</vt:lpstr>
      <vt:lpstr>Wingdings</vt:lpstr>
      <vt:lpstr>Crayons</vt:lpstr>
      <vt:lpstr>PowerPoint Presentation</vt:lpstr>
      <vt:lpstr> Staff</vt:lpstr>
      <vt:lpstr>Plan of the evening</vt:lpstr>
      <vt:lpstr>Information for start of year</vt:lpstr>
      <vt:lpstr>Handouts….</vt:lpstr>
      <vt:lpstr>Uniform – A&amp; J Designs</vt:lpstr>
      <vt:lpstr>PowerPoint Presentation</vt:lpstr>
      <vt:lpstr>PowerPoint Presentation</vt:lpstr>
      <vt:lpstr>First Aid and Medical Needs</vt:lpstr>
      <vt:lpstr>Paediatric First Aiders in  Nursery and Reception EYFS</vt:lpstr>
      <vt:lpstr>Medical Needs</vt:lpstr>
      <vt:lpstr>Information Parents for Accidents</vt:lpstr>
      <vt:lpstr>Medication</vt:lpstr>
      <vt:lpstr> Medication Responsibility for Parents</vt:lpstr>
      <vt:lpstr>Medication</vt:lpstr>
      <vt:lpstr>Questions about medical needs?</vt:lpstr>
      <vt:lpstr>The EYFS Curriculum Delopment Matters</vt:lpstr>
      <vt:lpstr>PowerPoint Presentation</vt:lpstr>
      <vt:lpstr>PowerPoint Presentation</vt:lpstr>
      <vt:lpstr>PowerPoint Presentation</vt:lpstr>
      <vt:lpstr>EYFS Baseline Assessments</vt:lpstr>
      <vt:lpstr>EYFS End of Year  Assessments</vt:lpstr>
      <vt:lpstr>Communication</vt:lpstr>
      <vt:lpstr>PowerPoint Presentation</vt:lpstr>
      <vt:lpstr>PowerPoint Presentation</vt:lpstr>
      <vt:lpstr>PowerPoint Presentation</vt:lpstr>
      <vt:lpstr>Questions?</vt:lpstr>
      <vt:lpstr>PowerPoint Presentation</vt:lpstr>
    </vt:vector>
  </TitlesOfParts>
  <Company>McGuinness Family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St. Gregorys Nursery</dc:title>
  <dc:creator>McGuinness</dc:creator>
  <cp:lastModifiedBy>ST-HILL-N</cp:lastModifiedBy>
  <cp:revision>210</cp:revision>
  <cp:lastPrinted>2023-06-20T14:39:50Z</cp:lastPrinted>
  <dcterms:created xsi:type="dcterms:W3CDTF">2003-06-29T05:43:32Z</dcterms:created>
  <dcterms:modified xsi:type="dcterms:W3CDTF">2025-06-19T08:21:38Z</dcterms:modified>
</cp:coreProperties>
</file>