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29" r:id="rId2"/>
    <p:sldId id="394" r:id="rId3"/>
    <p:sldId id="380" r:id="rId4"/>
    <p:sldId id="395" r:id="rId5"/>
    <p:sldId id="378" r:id="rId6"/>
    <p:sldId id="396" r:id="rId7"/>
    <p:sldId id="359" r:id="rId8"/>
    <p:sldId id="399" r:id="rId9"/>
    <p:sldId id="382" r:id="rId10"/>
    <p:sldId id="400" r:id="rId11"/>
    <p:sldId id="386" r:id="rId12"/>
    <p:sldId id="384" r:id="rId13"/>
    <p:sldId id="387" r:id="rId14"/>
    <p:sldId id="388" r:id="rId15"/>
    <p:sldId id="389" r:id="rId16"/>
    <p:sldId id="401" r:id="rId17"/>
    <p:sldId id="381" r:id="rId18"/>
    <p:sldId id="358" r:id="rId19"/>
    <p:sldId id="362" r:id="rId20"/>
    <p:sldId id="361" r:id="rId21"/>
    <p:sldId id="376" r:id="rId22"/>
    <p:sldId id="375" r:id="rId23"/>
    <p:sldId id="391" r:id="rId24"/>
    <p:sldId id="392" r:id="rId25"/>
    <p:sldId id="365" r:id="rId26"/>
    <p:sldId id="377" r:id="rId27"/>
    <p:sldId id="371" r:id="rId28"/>
    <p:sldId id="367" r:id="rId2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800080"/>
    <a:srgbClr val="FF3399"/>
    <a:srgbClr val="009999"/>
    <a:srgbClr val="00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6" autoAdjust="0"/>
    <p:restoredTop sz="94581" autoAdjust="0"/>
  </p:normalViewPr>
  <p:slideViewPr>
    <p:cSldViewPr>
      <p:cViewPr varScale="1">
        <p:scale>
          <a:sx n="115" d="100"/>
          <a:sy n="115" d="100"/>
        </p:scale>
        <p:origin x="19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svg"/><Relationship Id="rId2" Type="http://schemas.openxmlformats.org/officeDocument/2006/relationships/image" Target="../media/image6.svg"/><Relationship Id="rId1" Type="http://schemas.openxmlformats.org/officeDocument/2006/relationships/image" Target="../media/image6.png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svg"/><Relationship Id="rId1" Type="http://schemas.openxmlformats.org/officeDocument/2006/relationships/image" Target="../media/image10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svg"/><Relationship Id="rId2" Type="http://schemas.openxmlformats.org/officeDocument/2006/relationships/image" Target="../media/image6.svg"/><Relationship Id="rId1" Type="http://schemas.openxmlformats.org/officeDocument/2006/relationships/image" Target="../media/image6.png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svg"/><Relationship Id="rId1" Type="http://schemas.openxmlformats.org/officeDocument/2006/relationships/image" Target="../media/image10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E543A-EA84-4E57-92CC-79F98B9AAE67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34C8D-D0A3-412D-B598-CDA6F251E6BF}">
      <dgm:prSet/>
      <dgm:spPr/>
      <dgm:t>
        <a:bodyPr/>
        <a:lstStyle/>
        <a:p>
          <a:r>
            <a:rPr lang="en-US" dirty="0" err="1"/>
            <a:t>Mrs</a:t>
          </a:r>
          <a:r>
            <a:rPr lang="en-US" dirty="0"/>
            <a:t> Smith</a:t>
          </a:r>
        </a:p>
      </dgm:t>
    </dgm:pt>
    <dgm:pt modelId="{8C67EF61-4383-4330-816F-9ED2DD88812C}" type="parTrans" cxnId="{599FD2F4-82B3-4B79-AB05-B3531B98DFD1}">
      <dgm:prSet/>
      <dgm:spPr/>
      <dgm:t>
        <a:bodyPr/>
        <a:lstStyle/>
        <a:p>
          <a:endParaRPr lang="en-US"/>
        </a:p>
      </dgm:t>
    </dgm:pt>
    <dgm:pt modelId="{0F1E7616-1A20-4FD5-822A-FC8974A02A06}" type="sibTrans" cxnId="{599FD2F4-82B3-4B79-AB05-B3531B98DFD1}">
      <dgm:prSet/>
      <dgm:spPr/>
      <dgm:t>
        <a:bodyPr/>
        <a:lstStyle/>
        <a:p>
          <a:endParaRPr lang="en-US"/>
        </a:p>
      </dgm:t>
    </dgm:pt>
    <dgm:pt modelId="{ED342CBC-B60D-4C3F-9CDC-CE2DBF48EDAE}">
      <dgm:prSet/>
      <dgm:spPr/>
      <dgm:t>
        <a:bodyPr/>
        <a:lstStyle/>
        <a:p>
          <a:r>
            <a:rPr lang="en-US" dirty="0" err="1"/>
            <a:t>Mrs</a:t>
          </a:r>
          <a:r>
            <a:rPr lang="en-US" dirty="0"/>
            <a:t> </a:t>
          </a:r>
          <a:r>
            <a:rPr lang="en-US" dirty="0" smtClean="0"/>
            <a:t>Lee</a:t>
          </a:r>
          <a:endParaRPr lang="en-US" dirty="0"/>
        </a:p>
      </dgm:t>
    </dgm:pt>
    <dgm:pt modelId="{C1C5B224-2C4B-49FF-9BDF-0C7F06F9297A}" type="parTrans" cxnId="{5D97140D-7D84-4D47-A5F8-D18D0652ABDE}">
      <dgm:prSet/>
      <dgm:spPr/>
      <dgm:t>
        <a:bodyPr/>
        <a:lstStyle/>
        <a:p>
          <a:endParaRPr lang="en-US"/>
        </a:p>
      </dgm:t>
    </dgm:pt>
    <dgm:pt modelId="{73BF5719-9F49-4C46-A131-B7F0BB367D1F}" type="sibTrans" cxnId="{5D97140D-7D84-4D47-A5F8-D18D0652ABDE}">
      <dgm:prSet/>
      <dgm:spPr/>
      <dgm:t>
        <a:bodyPr/>
        <a:lstStyle/>
        <a:p>
          <a:endParaRPr lang="en-US"/>
        </a:p>
      </dgm:t>
    </dgm:pt>
    <dgm:pt modelId="{62098BDC-550E-4530-BF92-E7AF4E548892}">
      <dgm:prSet/>
      <dgm:spPr/>
      <dgm:t>
        <a:bodyPr/>
        <a:lstStyle/>
        <a:p>
          <a:r>
            <a:rPr lang="en-US" dirty="0" err="1"/>
            <a:t>Mrs</a:t>
          </a:r>
          <a:r>
            <a:rPr lang="en-US" dirty="0"/>
            <a:t> Murray</a:t>
          </a:r>
        </a:p>
      </dgm:t>
    </dgm:pt>
    <dgm:pt modelId="{43552CE5-BEF5-458B-95C4-1D38C5649DBC}" type="parTrans" cxnId="{8410D5FF-52AC-454F-B2DC-51BC1A86926E}">
      <dgm:prSet/>
      <dgm:spPr/>
      <dgm:t>
        <a:bodyPr/>
        <a:lstStyle/>
        <a:p>
          <a:endParaRPr lang="en-US"/>
        </a:p>
      </dgm:t>
    </dgm:pt>
    <dgm:pt modelId="{0A62CD91-5424-408C-B8D3-483404120D02}" type="sibTrans" cxnId="{8410D5FF-52AC-454F-B2DC-51BC1A86926E}">
      <dgm:prSet/>
      <dgm:spPr/>
      <dgm:t>
        <a:bodyPr/>
        <a:lstStyle/>
        <a:p>
          <a:endParaRPr lang="en-US"/>
        </a:p>
      </dgm:t>
    </dgm:pt>
    <dgm:pt modelId="{8BC5F347-1B64-4D72-A48D-9278F9AE8C25}">
      <dgm:prSet/>
      <dgm:spPr/>
      <dgm:t>
        <a:bodyPr/>
        <a:lstStyle/>
        <a:p>
          <a:r>
            <a:rPr lang="en-US" dirty="0" err="1"/>
            <a:t>Mrs</a:t>
          </a:r>
          <a:r>
            <a:rPr lang="en-US" dirty="0"/>
            <a:t> </a:t>
          </a:r>
          <a:r>
            <a:rPr lang="en-US" dirty="0" smtClean="0"/>
            <a:t>Gallagher</a:t>
          </a:r>
          <a:endParaRPr lang="en-US" dirty="0"/>
        </a:p>
      </dgm:t>
    </dgm:pt>
    <dgm:pt modelId="{9E22240C-43DA-47F0-8494-6D0D369F39A1}" type="parTrans" cxnId="{9C08402B-1419-4D3A-9C3C-247C8A91AF14}">
      <dgm:prSet/>
      <dgm:spPr/>
      <dgm:t>
        <a:bodyPr/>
        <a:lstStyle/>
        <a:p>
          <a:endParaRPr lang="en-US"/>
        </a:p>
      </dgm:t>
    </dgm:pt>
    <dgm:pt modelId="{B7C35C1B-88AA-4CDA-9AE1-F44773757652}" type="sibTrans" cxnId="{9C08402B-1419-4D3A-9C3C-247C8A91AF14}">
      <dgm:prSet/>
      <dgm:spPr/>
      <dgm:t>
        <a:bodyPr/>
        <a:lstStyle/>
        <a:p>
          <a:endParaRPr lang="en-US"/>
        </a:p>
      </dgm:t>
    </dgm:pt>
    <dgm:pt modelId="{AB8508FB-2981-4E49-852C-860169B1FEF8}">
      <dgm:prSet/>
      <dgm:spPr/>
      <dgm:t>
        <a:bodyPr/>
        <a:lstStyle/>
        <a:p>
          <a:r>
            <a:rPr lang="en-GB" dirty="0" smtClean="0"/>
            <a:t>Mrs Joyce</a:t>
          </a:r>
          <a:endParaRPr lang="en-GB" dirty="0"/>
        </a:p>
      </dgm:t>
    </dgm:pt>
    <dgm:pt modelId="{B77E66BE-2C68-4723-ABBC-3CABF02717A2}" type="parTrans" cxnId="{9FE57030-4E77-4A8B-8AAE-F3539BC62CBF}">
      <dgm:prSet/>
      <dgm:spPr/>
      <dgm:t>
        <a:bodyPr/>
        <a:lstStyle/>
        <a:p>
          <a:endParaRPr lang="en-US"/>
        </a:p>
      </dgm:t>
    </dgm:pt>
    <dgm:pt modelId="{1E742ACB-63CE-4B6C-BCDD-C152D71648A2}" type="sibTrans" cxnId="{9FE57030-4E77-4A8B-8AAE-F3539BC62CBF}">
      <dgm:prSet/>
      <dgm:spPr/>
      <dgm:t>
        <a:bodyPr/>
        <a:lstStyle/>
        <a:p>
          <a:endParaRPr lang="en-US"/>
        </a:p>
      </dgm:t>
    </dgm:pt>
    <dgm:pt modelId="{68B73157-D802-4CBD-B81B-E372CA62B276}" type="pres">
      <dgm:prSet presAssocID="{F71E543A-EA84-4E57-92CC-79F98B9AAE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F99EF1-02C2-47C0-B2C5-4E4BB1B3FEDF}" type="pres">
      <dgm:prSet presAssocID="{01534C8D-D0A3-412D-B598-CDA6F251E6BF}" presName="node" presStyleLbl="node1" presStyleIdx="0" presStyleCnt="5" custLinFactNeighborX="-12897" custLinFactNeighborY="-10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ADD70-D3F6-4BC5-863E-95793E844492}" type="pres">
      <dgm:prSet presAssocID="{0F1E7616-1A20-4FD5-822A-FC8974A02A06}" presName="sibTrans" presStyleCnt="0"/>
      <dgm:spPr/>
    </dgm:pt>
    <dgm:pt modelId="{D9EB1635-3E48-4D7F-A187-3E1361CDC92E}" type="pres">
      <dgm:prSet presAssocID="{ED342CBC-B60D-4C3F-9CDC-CE2DBF48EDAE}" presName="node" presStyleLbl="node1" presStyleIdx="1" presStyleCnt="5" custLinFactX="9127" custLinFactNeighborX="100000" custLinFactNeighborY="-15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FB7B2-D718-4E33-AD29-ADE0C6E8134C}" type="pres">
      <dgm:prSet presAssocID="{73BF5719-9F49-4C46-A131-B7F0BB367D1F}" presName="sibTrans" presStyleCnt="0"/>
      <dgm:spPr/>
    </dgm:pt>
    <dgm:pt modelId="{E5458EF5-319B-46A1-AAC0-BF7C45E0BFAF}" type="pres">
      <dgm:prSet presAssocID="{62098BDC-550E-4530-BF92-E7AF4E548892}" presName="node" presStyleLbl="node1" presStyleIdx="2" presStyleCnt="5" custLinFactY="40666" custLinFactNeighborX="-87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9E44C-8153-4B32-84EA-E8D96FFD3CBF}" type="pres">
      <dgm:prSet presAssocID="{0A62CD91-5424-408C-B8D3-483404120D02}" presName="sibTrans" presStyleCnt="0"/>
      <dgm:spPr/>
    </dgm:pt>
    <dgm:pt modelId="{8CA35BF4-D258-42F1-8455-DD2C12F001F6}" type="pres">
      <dgm:prSet presAssocID="{8BC5F347-1B64-4D72-A48D-9278F9AE8C25}" presName="node" presStyleLbl="node1" presStyleIdx="3" presStyleCnt="5" custLinFactNeighborX="-63765" custLinFactNeighborY="23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3D448-B4C3-48FD-9D6C-4EC303E25962}" type="pres">
      <dgm:prSet presAssocID="{B7C35C1B-88AA-4CDA-9AE1-F44773757652}" presName="sibTrans" presStyleCnt="0"/>
      <dgm:spPr/>
    </dgm:pt>
    <dgm:pt modelId="{58AAC287-12D4-46A9-9F68-84E3310E1440}" type="pres">
      <dgm:prSet presAssocID="{AB8508FB-2981-4E49-852C-860169B1FEF8}" presName="node" presStyleLbl="node1" presStyleIdx="4" presStyleCnt="5" custLinFactY="-4090" custLinFactNeighborX="-539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DF8717-3E84-4A83-AD86-290EF5656761}" type="presOf" srcId="{8BC5F347-1B64-4D72-A48D-9278F9AE8C25}" destId="{8CA35BF4-D258-42F1-8455-DD2C12F001F6}" srcOrd="0" destOrd="0" presId="urn:microsoft.com/office/officeart/2005/8/layout/default"/>
    <dgm:cxn modelId="{22533525-C454-48E2-A6A2-A4F88E7896A0}" type="presOf" srcId="{01534C8D-D0A3-412D-B598-CDA6F251E6BF}" destId="{E4F99EF1-02C2-47C0-B2C5-4E4BB1B3FEDF}" srcOrd="0" destOrd="0" presId="urn:microsoft.com/office/officeart/2005/8/layout/default"/>
    <dgm:cxn modelId="{E49C63BC-6D7D-44E5-9308-089CFEC5A4C7}" type="presOf" srcId="{F71E543A-EA84-4E57-92CC-79F98B9AAE67}" destId="{68B73157-D802-4CBD-B81B-E372CA62B276}" srcOrd="0" destOrd="0" presId="urn:microsoft.com/office/officeart/2005/8/layout/default"/>
    <dgm:cxn modelId="{F8C5211E-1345-4818-89B3-568FEB8923BE}" type="presOf" srcId="{ED342CBC-B60D-4C3F-9CDC-CE2DBF48EDAE}" destId="{D9EB1635-3E48-4D7F-A187-3E1361CDC92E}" srcOrd="0" destOrd="0" presId="urn:microsoft.com/office/officeart/2005/8/layout/default"/>
    <dgm:cxn modelId="{5D97140D-7D84-4D47-A5F8-D18D0652ABDE}" srcId="{F71E543A-EA84-4E57-92CC-79F98B9AAE67}" destId="{ED342CBC-B60D-4C3F-9CDC-CE2DBF48EDAE}" srcOrd="1" destOrd="0" parTransId="{C1C5B224-2C4B-49FF-9BDF-0C7F06F9297A}" sibTransId="{73BF5719-9F49-4C46-A131-B7F0BB367D1F}"/>
    <dgm:cxn modelId="{9FE57030-4E77-4A8B-8AAE-F3539BC62CBF}" srcId="{F71E543A-EA84-4E57-92CC-79F98B9AAE67}" destId="{AB8508FB-2981-4E49-852C-860169B1FEF8}" srcOrd="4" destOrd="0" parTransId="{B77E66BE-2C68-4723-ABBC-3CABF02717A2}" sibTransId="{1E742ACB-63CE-4B6C-BCDD-C152D71648A2}"/>
    <dgm:cxn modelId="{DB5A25D4-441E-4F42-967B-59A2ADC4E54D}" type="presOf" srcId="{AB8508FB-2981-4E49-852C-860169B1FEF8}" destId="{58AAC287-12D4-46A9-9F68-84E3310E1440}" srcOrd="0" destOrd="0" presId="urn:microsoft.com/office/officeart/2005/8/layout/default"/>
    <dgm:cxn modelId="{599FD2F4-82B3-4B79-AB05-B3531B98DFD1}" srcId="{F71E543A-EA84-4E57-92CC-79F98B9AAE67}" destId="{01534C8D-D0A3-412D-B598-CDA6F251E6BF}" srcOrd="0" destOrd="0" parTransId="{8C67EF61-4383-4330-816F-9ED2DD88812C}" sibTransId="{0F1E7616-1A20-4FD5-822A-FC8974A02A06}"/>
    <dgm:cxn modelId="{C346EAEE-0AB5-49BF-B551-90099D722819}" type="presOf" srcId="{62098BDC-550E-4530-BF92-E7AF4E548892}" destId="{E5458EF5-319B-46A1-AAC0-BF7C45E0BFAF}" srcOrd="0" destOrd="0" presId="urn:microsoft.com/office/officeart/2005/8/layout/default"/>
    <dgm:cxn modelId="{8410D5FF-52AC-454F-B2DC-51BC1A86926E}" srcId="{F71E543A-EA84-4E57-92CC-79F98B9AAE67}" destId="{62098BDC-550E-4530-BF92-E7AF4E548892}" srcOrd="2" destOrd="0" parTransId="{43552CE5-BEF5-458B-95C4-1D38C5649DBC}" sibTransId="{0A62CD91-5424-408C-B8D3-483404120D02}"/>
    <dgm:cxn modelId="{9C08402B-1419-4D3A-9C3C-247C8A91AF14}" srcId="{F71E543A-EA84-4E57-92CC-79F98B9AAE67}" destId="{8BC5F347-1B64-4D72-A48D-9278F9AE8C25}" srcOrd="3" destOrd="0" parTransId="{9E22240C-43DA-47F0-8494-6D0D369F39A1}" sibTransId="{B7C35C1B-88AA-4CDA-9AE1-F44773757652}"/>
    <dgm:cxn modelId="{96F17A77-27CD-43CE-8336-25DCDA3D580D}" type="presParOf" srcId="{68B73157-D802-4CBD-B81B-E372CA62B276}" destId="{E4F99EF1-02C2-47C0-B2C5-4E4BB1B3FEDF}" srcOrd="0" destOrd="0" presId="urn:microsoft.com/office/officeart/2005/8/layout/default"/>
    <dgm:cxn modelId="{46CC2146-98BD-4946-97E8-2373815F1F3B}" type="presParOf" srcId="{68B73157-D802-4CBD-B81B-E372CA62B276}" destId="{EB2ADD70-D3F6-4BC5-863E-95793E844492}" srcOrd="1" destOrd="0" presId="urn:microsoft.com/office/officeart/2005/8/layout/default"/>
    <dgm:cxn modelId="{CD12CBAA-BBBD-4E1E-9522-614FF3E5F144}" type="presParOf" srcId="{68B73157-D802-4CBD-B81B-E372CA62B276}" destId="{D9EB1635-3E48-4D7F-A187-3E1361CDC92E}" srcOrd="2" destOrd="0" presId="urn:microsoft.com/office/officeart/2005/8/layout/default"/>
    <dgm:cxn modelId="{7532A215-E52B-47D9-9504-DC405302732D}" type="presParOf" srcId="{68B73157-D802-4CBD-B81B-E372CA62B276}" destId="{319FB7B2-D718-4E33-AD29-ADE0C6E8134C}" srcOrd="3" destOrd="0" presId="urn:microsoft.com/office/officeart/2005/8/layout/default"/>
    <dgm:cxn modelId="{39634A70-4DDA-4E80-9F9D-B5D6B07CB24C}" type="presParOf" srcId="{68B73157-D802-4CBD-B81B-E372CA62B276}" destId="{E5458EF5-319B-46A1-AAC0-BF7C45E0BFAF}" srcOrd="4" destOrd="0" presId="urn:microsoft.com/office/officeart/2005/8/layout/default"/>
    <dgm:cxn modelId="{1579FE12-D666-4477-866C-E565E6FFB95F}" type="presParOf" srcId="{68B73157-D802-4CBD-B81B-E372CA62B276}" destId="{C7E9E44C-8153-4B32-84EA-E8D96FFD3CBF}" srcOrd="5" destOrd="0" presId="urn:microsoft.com/office/officeart/2005/8/layout/default"/>
    <dgm:cxn modelId="{9AF8AB7D-511B-45EE-B578-FBB6929C3ABF}" type="presParOf" srcId="{68B73157-D802-4CBD-B81B-E372CA62B276}" destId="{8CA35BF4-D258-42F1-8455-DD2C12F001F6}" srcOrd="6" destOrd="0" presId="urn:microsoft.com/office/officeart/2005/8/layout/default"/>
    <dgm:cxn modelId="{0B3FA83B-7549-45BC-82AB-2DDFCA0CF02A}" type="presParOf" srcId="{68B73157-D802-4CBD-B81B-E372CA62B276}" destId="{6893D448-B4C3-48FD-9D6C-4EC303E25962}" srcOrd="7" destOrd="0" presId="urn:microsoft.com/office/officeart/2005/8/layout/default"/>
    <dgm:cxn modelId="{BC2965F7-DE4D-40B7-A0E5-7D64A147686D}" type="presParOf" srcId="{68B73157-D802-4CBD-B81B-E372CA62B276}" destId="{58AAC287-12D4-46A9-9F68-84E3310E144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110EA-1AA6-4F7B-A7AE-C16C64107566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5AE7053-2845-432E-9982-0B56885CFAB9}">
      <dgm:prSet/>
      <dgm:spPr/>
      <dgm:t>
        <a:bodyPr/>
        <a:lstStyle/>
        <a:p>
          <a:r>
            <a:rPr lang="en-US" dirty="0"/>
            <a:t>Please inform staff of any changes to your child's medical needs </a:t>
          </a:r>
        </a:p>
      </dgm:t>
    </dgm:pt>
    <dgm:pt modelId="{B2425D79-EFB8-4DEA-9137-1DA15C34F664}" type="parTrans" cxnId="{3279D0A6-A600-48DC-BDBC-25B053C811E3}">
      <dgm:prSet/>
      <dgm:spPr/>
      <dgm:t>
        <a:bodyPr/>
        <a:lstStyle/>
        <a:p>
          <a:endParaRPr lang="en-US"/>
        </a:p>
      </dgm:t>
    </dgm:pt>
    <dgm:pt modelId="{2840157E-9A14-41B6-B38C-8EDC90379C5B}" type="sibTrans" cxnId="{3279D0A6-A600-48DC-BDBC-25B053C811E3}">
      <dgm:prSet/>
      <dgm:spPr/>
      <dgm:t>
        <a:bodyPr/>
        <a:lstStyle/>
        <a:p>
          <a:endParaRPr lang="en-US"/>
        </a:p>
      </dgm:t>
    </dgm:pt>
    <dgm:pt modelId="{75232347-5B18-4B9C-8110-EE70198185D4}">
      <dgm:prSet/>
      <dgm:spPr/>
      <dgm:t>
        <a:bodyPr/>
        <a:lstStyle/>
        <a:p>
          <a:r>
            <a:rPr lang="en-US" dirty="0" smtClean="0"/>
            <a:t>Inform of us of any  </a:t>
          </a:r>
          <a:r>
            <a:rPr lang="en-US" dirty="0"/>
            <a:t>dietary needs</a:t>
          </a:r>
        </a:p>
      </dgm:t>
    </dgm:pt>
    <dgm:pt modelId="{EE2361CA-9952-4EF7-8A69-C3C64704E2E8}" type="parTrans" cxnId="{40898612-4610-402E-98FD-5835C37F6B00}">
      <dgm:prSet/>
      <dgm:spPr/>
      <dgm:t>
        <a:bodyPr/>
        <a:lstStyle/>
        <a:p>
          <a:endParaRPr lang="en-US"/>
        </a:p>
      </dgm:t>
    </dgm:pt>
    <dgm:pt modelId="{7D0879B1-D4DC-40B5-B9E6-DF5BA69BC13A}" type="sibTrans" cxnId="{40898612-4610-402E-98FD-5835C37F6B00}">
      <dgm:prSet/>
      <dgm:spPr/>
      <dgm:t>
        <a:bodyPr/>
        <a:lstStyle/>
        <a:p>
          <a:endParaRPr lang="en-US"/>
        </a:p>
      </dgm:t>
    </dgm:pt>
    <dgm:pt modelId="{82A71E5C-5003-46E7-9A26-18795B895526}" type="pres">
      <dgm:prSet presAssocID="{9AD110EA-1AA6-4F7B-A7AE-C16C641075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65CB69-75A2-4911-96B7-AC7153FE6798}" type="pres">
      <dgm:prSet presAssocID="{65AE7053-2845-432E-9982-0B56885CFAB9}" presName="root" presStyleCnt="0"/>
      <dgm:spPr/>
    </dgm:pt>
    <dgm:pt modelId="{98E6CC24-65AC-4181-BBAD-70CB68F496AF}" type="pres">
      <dgm:prSet presAssocID="{65AE7053-2845-432E-9982-0B56885CFAB9}" presName="rootComposite" presStyleCnt="0"/>
      <dgm:spPr/>
    </dgm:pt>
    <dgm:pt modelId="{7CF79A7C-12AD-4992-A24C-74834E0EF590}" type="pres">
      <dgm:prSet presAssocID="{65AE7053-2845-432E-9982-0B56885CFAB9}" presName="rootText" presStyleLbl="node1" presStyleIdx="0" presStyleCnt="2"/>
      <dgm:spPr/>
      <dgm:t>
        <a:bodyPr/>
        <a:lstStyle/>
        <a:p>
          <a:endParaRPr lang="en-US"/>
        </a:p>
      </dgm:t>
    </dgm:pt>
    <dgm:pt modelId="{9CB160A7-307B-4EBE-BDE6-1F6A4AFA3A23}" type="pres">
      <dgm:prSet presAssocID="{65AE7053-2845-432E-9982-0B56885CFAB9}" presName="rootConnector" presStyleLbl="node1" presStyleIdx="0" presStyleCnt="2"/>
      <dgm:spPr/>
      <dgm:t>
        <a:bodyPr/>
        <a:lstStyle/>
        <a:p>
          <a:endParaRPr lang="en-US"/>
        </a:p>
      </dgm:t>
    </dgm:pt>
    <dgm:pt modelId="{AAFEB8B6-8E71-4FEE-871B-BDB80EEA8EA9}" type="pres">
      <dgm:prSet presAssocID="{65AE7053-2845-432E-9982-0B56885CFAB9}" presName="childShape" presStyleCnt="0"/>
      <dgm:spPr/>
    </dgm:pt>
    <dgm:pt modelId="{8C80197F-0FDB-45F9-BFF5-675175BE0FC5}" type="pres">
      <dgm:prSet presAssocID="{75232347-5B18-4B9C-8110-EE70198185D4}" presName="root" presStyleCnt="0"/>
      <dgm:spPr/>
    </dgm:pt>
    <dgm:pt modelId="{B58C5F04-73D5-4B67-BEFB-578D80A69B62}" type="pres">
      <dgm:prSet presAssocID="{75232347-5B18-4B9C-8110-EE70198185D4}" presName="rootComposite" presStyleCnt="0"/>
      <dgm:spPr/>
    </dgm:pt>
    <dgm:pt modelId="{0DC12091-68FD-4D10-B9FE-C4CD248947D0}" type="pres">
      <dgm:prSet presAssocID="{75232347-5B18-4B9C-8110-EE70198185D4}" presName="rootText" presStyleLbl="node1" presStyleIdx="1" presStyleCnt="2"/>
      <dgm:spPr/>
      <dgm:t>
        <a:bodyPr/>
        <a:lstStyle/>
        <a:p>
          <a:endParaRPr lang="en-US"/>
        </a:p>
      </dgm:t>
    </dgm:pt>
    <dgm:pt modelId="{5EFEB29F-7695-4750-B8B7-D6F03C634A82}" type="pres">
      <dgm:prSet presAssocID="{75232347-5B18-4B9C-8110-EE70198185D4}" presName="rootConnector" presStyleLbl="node1" presStyleIdx="1" presStyleCnt="2"/>
      <dgm:spPr/>
      <dgm:t>
        <a:bodyPr/>
        <a:lstStyle/>
        <a:p>
          <a:endParaRPr lang="en-US"/>
        </a:p>
      </dgm:t>
    </dgm:pt>
    <dgm:pt modelId="{C7378FF1-C0CD-4706-A11D-435BC8280006}" type="pres">
      <dgm:prSet presAssocID="{75232347-5B18-4B9C-8110-EE70198185D4}" presName="childShape" presStyleCnt="0"/>
      <dgm:spPr/>
    </dgm:pt>
  </dgm:ptLst>
  <dgm:cxnLst>
    <dgm:cxn modelId="{0F302BAA-73E8-460E-9EE4-89E8AFE03F2D}" type="presOf" srcId="{75232347-5B18-4B9C-8110-EE70198185D4}" destId="{5EFEB29F-7695-4750-B8B7-D6F03C634A82}" srcOrd="1" destOrd="0" presId="urn:microsoft.com/office/officeart/2005/8/layout/hierarchy3"/>
    <dgm:cxn modelId="{24F78F98-F421-4BF1-8106-70E785CD5CB4}" type="presOf" srcId="{65AE7053-2845-432E-9982-0B56885CFAB9}" destId="{7CF79A7C-12AD-4992-A24C-74834E0EF590}" srcOrd="0" destOrd="0" presId="urn:microsoft.com/office/officeart/2005/8/layout/hierarchy3"/>
    <dgm:cxn modelId="{0CBCFFD2-104B-4DD9-B622-0079D2D1D701}" type="presOf" srcId="{65AE7053-2845-432E-9982-0B56885CFAB9}" destId="{9CB160A7-307B-4EBE-BDE6-1F6A4AFA3A23}" srcOrd="1" destOrd="0" presId="urn:microsoft.com/office/officeart/2005/8/layout/hierarchy3"/>
    <dgm:cxn modelId="{3279D0A6-A600-48DC-BDBC-25B053C811E3}" srcId="{9AD110EA-1AA6-4F7B-A7AE-C16C64107566}" destId="{65AE7053-2845-432E-9982-0B56885CFAB9}" srcOrd="0" destOrd="0" parTransId="{B2425D79-EFB8-4DEA-9137-1DA15C34F664}" sibTransId="{2840157E-9A14-41B6-B38C-8EDC90379C5B}"/>
    <dgm:cxn modelId="{DFEAEF7F-C79A-4A8F-B373-57514FE1E6A8}" type="presOf" srcId="{75232347-5B18-4B9C-8110-EE70198185D4}" destId="{0DC12091-68FD-4D10-B9FE-C4CD248947D0}" srcOrd="0" destOrd="0" presId="urn:microsoft.com/office/officeart/2005/8/layout/hierarchy3"/>
    <dgm:cxn modelId="{40898612-4610-402E-98FD-5835C37F6B00}" srcId="{9AD110EA-1AA6-4F7B-A7AE-C16C64107566}" destId="{75232347-5B18-4B9C-8110-EE70198185D4}" srcOrd="1" destOrd="0" parTransId="{EE2361CA-9952-4EF7-8A69-C3C64704E2E8}" sibTransId="{7D0879B1-D4DC-40B5-B9E6-DF5BA69BC13A}"/>
    <dgm:cxn modelId="{6ED7095D-4E5C-4A73-A3B7-D771B67CFAAF}" type="presOf" srcId="{9AD110EA-1AA6-4F7B-A7AE-C16C64107566}" destId="{82A71E5C-5003-46E7-9A26-18795B895526}" srcOrd="0" destOrd="0" presId="urn:microsoft.com/office/officeart/2005/8/layout/hierarchy3"/>
    <dgm:cxn modelId="{7DCFF475-FEEA-4D72-895A-6C273DF2D2B5}" type="presParOf" srcId="{82A71E5C-5003-46E7-9A26-18795B895526}" destId="{0E65CB69-75A2-4911-96B7-AC7153FE6798}" srcOrd="0" destOrd="0" presId="urn:microsoft.com/office/officeart/2005/8/layout/hierarchy3"/>
    <dgm:cxn modelId="{F06EAE02-4336-470F-916B-AA71AC1604FA}" type="presParOf" srcId="{0E65CB69-75A2-4911-96B7-AC7153FE6798}" destId="{98E6CC24-65AC-4181-BBAD-70CB68F496AF}" srcOrd="0" destOrd="0" presId="urn:microsoft.com/office/officeart/2005/8/layout/hierarchy3"/>
    <dgm:cxn modelId="{C0C44FEE-6E9F-499A-B8B8-301418FA8DE9}" type="presParOf" srcId="{98E6CC24-65AC-4181-BBAD-70CB68F496AF}" destId="{7CF79A7C-12AD-4992-A24C-74834E0EF590}" srcOrd="0" destOrd="0" presId="urn:microsoft.com/office/officeart/2005/8/layout/hierarchy3"/>
    <dgm:cxn modelId="{E0118B76-E405-4042-8A77-2D283A0E498B}" type="presParOf" srcId="{98E6CC24-65AC-4181-BBAD-70CB68F496AF}" destId="{9CB160A7-307B-4EBE-BDE6-1F6A4AFA3A23}" srcOrd="1" destOrd="0" presId="urn:microsoft.com/office/officeart/2005/8/layout/hierarchy3"/>
    <dgm:cxn modelId="{D70E24CE-23B6-4270-A518-0940E096FA7C}" type="presParOf" srcId="{0E65CB69-75A2-4911-96B7-AC7153FE6798}" destId="{AAFEB8B6-8E71-4FEE-871B-BDB80EEA8EA9}" srcOrd="1" destOrd="0" presId="urn:microsoft.com/office/officeart/2005/8/layout/hierarchy3"/>
    <dgm:cxn modelId="{CA47C616-096A-4FFE-A8CD-1E70801911E0}" type="presParOf" srcId="{82A71E5C-5003-46E7-9A26-18795B895526}" destId="{8C80197F-0FDB-45F9-BFF5-675175BE0FC5}" srcOrd="1" destOrd="0" presId="urn:microsoft.com/office/officeart/2005/8/layout/hierarchy3"/>
    <dgm:cxn modelId="{645FB22F-4013-4AA9-BEB5-C36757A28D24}" type="presParOf" srcId="{8C80197F-0FDB-45F9-BFF5-675175BE0FC5}" destId="{B58C5F04-73D5-4B67-BEFB-578D80A69B62}" srcOrd="0" destOrd="0" presId="urn:microsoft.com/office/officeart/2005/8/layout/hierarchy3"/>
    <dgm:cxn modelId="{68511EAB-9F29-449A-ADF7-35F3BC50152C}" type="presParOf" srcId="{B58C5F04-73D5-4B67-BEFB-578D80A69B62}" destId="{0DC12091-68FD-4D10-B9FE-C4CD248947D0}" srcOrd="0" destOrd="0" presId="urn:microsoft.com/office/officeart/2005/8/layout/hierarchy3"/>
    <dgm:cxn modelId="{9D9819BC-DE10-4551-9DC3-72A3D589D6B0}" type="presParOf" srcId="{B58C5F04-73D5-4B67-BEFB-578D80A69B62}" destId="{5EFEB29F-7695-4750-B8B7-D6F03C634A82}" srcOrd="1" destOrd="0" presId="urn:microsoft.com/office/officeart/2005/8/layout/hierarchy3"/>
    <dgm:cxn modelId="{B0AC6068-2D37-4A5B-AF82-DF638ACCCE0D}" type="presParOf" srcId="{8C80197F-0FDB-45F9-BFF5-675175BE0FC5}" destId="{C7378FF1-C0CD-4706-A11D-435BC828000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C9C7B-1731-469C-8275-FD105A936E0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C51ABB9-4597-4827-8F10-D91ADA33F55A}">
      <dgm:prSet/>
      <dgm:spPr/>
      <dgm:t>
        <a:bodyPr/>
        <a:lstStyle/>
        <a:p>
          <a:r>
            <a:rPr lang="en-US" dirty="0"/>
            <a:t>Medication can be administered in school</a:t>
          </a:r>
        </a:p>
      </dgm:t>
    </dgm:pt>
    <dgm:pt modelId="{6BD74E06-5266-4FDA-A4E1-7583715A8C06}" type="parTrans" cxnId="{D63297A6-B791-428C-BA3D-AD36E4F3D203}">
      <dgm:prSet/>
      <dgm:spPr/>
      <dgm:t>
        <a:bodyPr/>
        <a:lstStyle/>
        <a:p>
          <a:endParaRPr lang="en-US"/>
        </a:p>
      </dgm:t>
    </dgm:pt>
    <dgm:pt modelId="{F458C5DC-4F8B-4D98-A5EA-53698D3B3FD5}" type="sibTrans" cxnId="{D63297A6-B791-428C-BA3D-AD36E4F3D203}">
      <dgm:prSet/>
      <dgm:spPr/>
      <dgm:t>
        <a:bodyPr/>
        <a:lstStyle/>
        <a:p>
          <a:endParaRPr lang="en-US"/>
        </a:p>
      </dgm:t>
    </dgm:pt>
    <dgm:pt modelId="{60DBF1DE-AF60-4517-8967-374F1597437F}">
      <dgm:prSet/>
      <dgm:spPr/>
      <dgm:t>
        <a:bodyPr/>
        <a:lstStyle/>
        <a:p>
          <a:r>
            <a:rPr lang="en-US" dirty="0"/>
            <a:t>Medication must be prescribed and in the original container with a spoon/springe</a:t>
          </a:r>
        </a:p>
      </dgm:t>
    </dgm:pt>
    <dgm:pt modelId="{078CE6B2-B007-4F90-8649-0B8A13F04F63}" type="parTrans" cxnId="{7F5240B3-3895-48F2-9BC1-6DECF1F0817E}">
      <dgm:prSet/>
      <dgm:spPr/>
      <dgm:t>
        <a:bodyPr/>
        <a:lstStyle/>
        <a:p>
          <a:endParaRPr lang="en-US"/>
        </a:p>
      </dgm:t>
    </dgm:pt>
    <dgm:pt modelId="{CD7F64A8-D3F1-49DA-9BDF-BEBACF9FD1F6}" type="sibTrans" cxnId="{7F5240B3-3895-48F2-9BC1-6DECF1F0817E}">
      <dgm:prSet/>
      <dgm:spPr/>
      <dgm:t>
        <a:bodyPr/>
        <a:lstStyle/>
        <a:p>
          <a:endParaRPr lang="en-US"/>
        </a:p>
      </dgm:t>
    </dgm:pt>
    <dgm:pt modelId="{46527B00-017F-4915-A789-2E13178EA466}">
      <dgm:prSet/>
      <dgm:spPr/>
      <dgm:t>
        <a:bodyPr/>
        <a:lstStyle/>
        <a:p>
          <a:pPr rtl="0"/>
          <a:r>
            <a:rPr lang="en-US" dirty="0"/>
            <a:t>If doses </a:t>
          </a:r>
          <a:r>
            <a:rPr lang="en-US" dirty="0">
              <a:latin typeface="Aptos Display" panose="020F0302020204030204"/>
            </a:rPr>
            <a:t>allow, medication</a:t>
          </a:r>
          <a:r>
            <a:rPr lang="en-US" dirty="0"/>
            <a:t> may not need to be administered at school</a:t>
          </a:r>
        </a:p>
      </dgm:t>
    </dgm:pt>
    <dgm:pt modelId="{1D65CFD0-DC65-4B4B-AE70-7EBC13B89D95}" type="parTrans" cxnId="{F75EEFCF-CC0F-4FBA-B8BF-D3273830B617}">
      <dgm:prSet/>
      <dgm:spPr/>
      <dgm:t>
        <a:bodyPr/>
        <a:lstStyle/>
        <a:p>
          <a:endParaRPr lang="en-US"/>
        </a:p>
      </dgm:t>
    </dgm:pt>
    <dgm:pt modelId="{1D35257B-70FF-4C8D-9939-2A2A27E3E36C}" type="sibTrans" cxnId="{F75EEFCF-CC0F-4FBA-B8BF-D3273830B617}">
      <dgm:prSet/>
      <dgm:spPr/>
      <dgm:t>
        <a:bodyPr/>
        <a:lstStyle/>
        <a:p>
          <a:endParaRPr lang="en-US"/>
        </a:p>
      </dgm:t>
    </dgm:pt>
    <dgm:pt modelId="{5D99516E-0EAF-411C-8966-A8830A649BBB}" type="pres">
      <dgm:prSet presAssocID="{B06C9C7B-1731-469C-8275-FD105A936E0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4CA8F-8559-44F9-B28C-592A42184AA8}" type="pres">
      <dgm:prSet presAssocID="{7C51ABB9-4597-4827-8F10-D91ADA33F55A}" presName="compNode" presStyleCnt="0"/>
      <dgm:spPr/>
    </dgm:pt>
    <dgm:pt modelId="{42B57C75-C229-4BF3-AA9A-883AF84EDB66}" type="pres">
      <dgm:prSet presAssocID="{7C51ABB9-4597-4827-8F10-D91ADA33F55A}" presName="bgRect" presStyleLbl="bgShp" presStyleIdx="0" presStyleCnt="3"/>
      <dgm:spPr/>
    </dgm:pt>
    <dgm:pt modelId="{14859459-BAF6-41EE-BF34-169A6CA1BD86}" type="pres">
      <dgm:prSet presAssocID="{7C51ABB9-4597-4827-8F10-D91ADA33F55A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981BFC8A-965A-41B0-923E-5E7F7F7CD0AC}" type="pres">
      <dgm:prSet presAssocID="{7C51ABB9-4597-4827-8F10-D91ADA33F55A}" presName="spaceRect" presStyleCnt="0"/>
      <dgm:spPr/>
    </dgm:pt>
    <dgm:pt modelId="{233BE0E2-57FE-4DB8-95CE-E44D0DA4E86E}" type="pres">
      <dgm:prSet presAssocID="{7C51ABB9-4597-4827-8F10-D91ADA33F55A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D888EB-8A84-4E58-9A1A-3953DA7A8F1B}" type="pres">
      <dgm:prSet presAssocID="{F458C5DC-4F8B-4D98-A5EA-53698D3B3FD5}" presName="sibTrans" presStyleCnt="0"/>
      <dgm:spPr/>
    </dgm:pt>
    <dgm:pt modelId="{F7183572-3C90-4300-A98C-7985E6431667}" type="pres">
      <dgm:prSet presAssocID="{60DBF1DE-AF60-4517-8967-374F1597437F}" presName="compNode" presStyleCnt="0"/>
      <dgm:spPr/>
    </dgm:pt>
    <dgm:pt modelId="{14A89B74-8377-4A98-BBC8-F65F830889D8}" type="pres">
      <dgm:prSet presAssocID="{60DBF1DE-AF60-4517-8967-374F1597437F}" presName="bgRect" presStyleLbl="bgShp" presStyleIdx="1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1DD3F0F-C6D8-44C3-B3BC-8BC5BDB53ABA}" type="pres">
      <dgm:prSet presAssocID="{60DBF1DE-AF60-4517-8967-374F1597437F}" presName="iconRect" presStyleLbl="node1" presStyleIdx="1" presStyleCnt="3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poon"/>
        </a:ext>
      </dgm:extLst>
    </dgm:pt>
    <dgm:pt modelId="{8100CEDA-C655-4002-8FF6-7AAF75408DBA}" type="pres">
      <dgm:prSet presAssocID="{60DBF1DE-AF60-4517-8967-374F1597437F}" presName="spaceRect" presStyleCnt="0"/>
      <dgm:spPr/>
    </dgm:pt>
    <dgm:pt modelId="{836B5693-157C-4637-BB38-D64D89F34E34}" type="pres">
      <dgm:prSet presAssocID="{60DBF1DE-AF60-4517-8967-374F1597437F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1657F4-DE27-4DA3-B012-02048D03F1BC}" type="pres">
      <dgm:prSet presAssocID="{CD7F64A8-D3F1-49DA-9BDF-BEBACF9FD1F6}" presName="sibTrans" presStyleCnt="0"/>
      <dgm:spPr/>
    </dgm:pt>
    <dgm:pt modelId="{A22128AA-4214-47DC-A563-EF1B15B8E061}" type="pres">
      <dgm:prSet presAssocID="{46527B00-017F-4915-A789-2E13178EA466}" presName="compNode" presStyleCnt="0"/>
      <dgm:spPr/>
    </dgm:pt>
    <dgm:pt modelId="{C554525B-4411-4B79-9FA4-290C6AD41223}" type="pres">
      <dgm:prSet presAssocID="{46527B00-017F-4915-A789-2E13178EA466}" presName="bgRect" presStyleLbl="bgShp" presStyleIdx="2" presStyleCnt="3"/>
      <dgm:spPr>
        <a:solidFill>
          <a:srgbClr val="FF3300"/>
        </a:solidFill>
      </dgm:spPr>
      <dgm:t>
        <a:bodyPr/>
        <a:lstStyle/>
        <a:p>
          <a:endParaRPr lang="en-US"/>
        </a:p>
      </dgm:t>
    </dgm:pt>
    <dgm:pt modelId="{69610355-8E9F-4F46-8DE2-01FD0B912FD5}" type="pres">
      <dgm:prSet presAssocID="{46527B00-017F-4915-A789-2E13178EA466}" presName="iconRect" presStyleLbl="node1" presStyleIdx="2" presStyleCnt="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95039C76-F150-45FB-82BF-E25F0218EDC5}" type="pres">
      <dgm:prSet presAssocID="{46527B00-017F-4915-A789-2E13178EA466}" presName="spaceRect" presStyleCnt="0"/>
      <dgm:spPr/>
    </dgm:pt>
    <dgm:pt modelId="{3B6EB09B-D81C-4705-8EBD-C964D0165655}" type="pres">
      <dgm:prSet presAssocID="{46527B00-017F-4915-A789-2E13178EA46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21B51-80B5-4797-93F3-2B959B9DD36B}" type="presOf" srcId="{7C51ABB9-4597-4827-8F10-D91ADA33F55A}" destId="{233BE0E2-57FE-4DB8-95CE-E44D0DA4E86E}" srcOrd="0" destOrd="0" presId="urn:microsoft.com/office/officeart/2018/2/layout/IconVerticalSolidList"/>
    <dgm:cxn modelId="{7F5240B3-3895-48F2-9BC1-6DECF1F0817E}" srcId="{B06C9C7B-1731-469C-8275-FD105A936E0F}" destId="{60DBF1DE-AF60-4517-8967-374F1597437F}" srcOrd="1" destOrd="0" parTransId="{078CE6B2-B007-4F90-8649-0B8A13F04F63}" sibTransId="{CD7F64A8-D3F1-49DA-9BDF-BEBACF9FD1F6}"/>
    <dgm:cxn modelId="{8A8A9254-0C0C-4857-BD3A-601AE4A27DDA}" type="presOf" srcId="{B06C9C7B-1731-469C-8275-FD105A936E0F}" destId="{5D99516E-0EAF-411C-8966-A8830A649BBB}" srcOrd="0" destOrd="0" presId="urn:microsoft.com/office/officeart/2018/2/layout/IconVerticalSolidList"/>
    <dgm:cxn modelId="{F75EEFCF-CC0F-4FBA-B8BF-D3273830B617}" srcId="{B06C9C7B-1731-469C-8275-FD105A936E0F}" destId="{46527B00-017F-4915-A789-2E13178EA466}" srcOrd="2" destOrd="0" parTransId="{1D65CFD0-DC65-4B4B-AE70-7EBC13B89D95}" sibTransId="{1D35257B-70FF-4C8D-9939-2A2A27E3E36C}"/>
    <dgm:cxn modelId="{77CF1B75-66D1-4E73-9862-27CBC9E84B7C}" type="presOf" srcId="{60DBF1DE-AF60-4517-8967-374F1597437F}" destId="{836B5693-157C-4637-BB38-D64D89F34E34}" srcOrd="0" destOrd="0" presId="urn:microsoft.com/office/officeart/2018/2/layout/IconVerticalSolidList"/>
    <dgm:cxn modelId="{D63297A6-B791-428C-BA3D-AD36E4F3D203}" srcId="{B06C9C7B-1731-469C-8275-FD105A936E0F}" destId="{7C51ABB9-4597-4827-8F10-D91ADA33F55A}" srcOrd="0" destOrd="0" parTransId="{6BD74E06-5266-4FDA-A4E1-7583715A8C06}" sibTransId="{F458C5DC-4F8B-4D98-A5EA-53698D3B3FD5}"/>
    <dgm:cxn modelId="{DEF2B834-AC67-467D-9BD7-F65930985325}" type="presOf" srcId="{46527B00-017F-4915-A789-2E13178EA466}" destId="{3B6EB09B-D81C-4705-8EBD-C964D0165655}" srcOrd="0" destOrd="0" presId="urn:microsoft.com/office/officeart/2018/2/layout/IconVerticalSolidList"/>
    <dgm:cxn modelId="{10235BD8-B1F4-48C6-8620-E6B3E283611D}" type="presParOf" srcId="{5D99516E-0EAF-411C-8966-A8830A649BBB}" destId="{2B64CA8F-8559-44F9-B28C-592A42184AA8}" srcOrd="0" destOrd="0" presId="urn:microsoft.com/office/officeart/2018/2/layout/IconVerticalSolidList"/>
    <dgm:cxn modelId="{14157C18-A2C6-4C8F-824F-9D494C41ABBD}" type="presParOf" srcId="{2B64CA8F-8559-44F9-B28C-592A42184AA8}" destId="{42B57C75-C229-4BF3-AA9A-883AF84EDB66}" srcOrd="0" destOrd="0" presId="urn:microsoft.com/office/officeart/2018/2/layout/IconVerticalSolidList"/>
    <dgm:cxn modelId="{A75ACFAF-46A4-4687-AE4B-0EDDF19B311E}" type="presParOf" srcId="{2B64CA8F-8559-44F9-B28C-592A42184AA8}" destId="{14859459-BAF6-41EE-BF34-169A6CA1BD86}" srcOrd="1" destOrd="0" presId="urn:microsoft.com/office/officeart/2018/2/layout/IconVerticalSolidList"/>
    <dgm:cxn modelId="{341435E9-6971-48BA-BB33-7DDF86007E98}" type="presParOf" srcId="{2B64CA8F-8559-44F9-B28C-592A42184AA8}" destId="{981BFC8A-965A-41B0-923E-5E7F7F7CD0AC}" srcOrd="2" destOrd="0" presId="urn:microsoft.com/office/officeart/2018/2/layout/IconVerticalSolidList"/>
    <dgm:cxn modelId="{7D4EBEC1-D247-4CC0-9C89-6807D814632A}" type="presParOf" srcId="{2B64CA8F-8559-44F9-B28C-592A42184AA8}" destId="{233BE0E2-57FE-4DB8-95CE-E44D0DA4E86E}" srcOrd="3" destOrd="0" presId="urn:microsoft.com/office/officeart/2018/2/layout/IconVerticalSolidList"/>
    <dgm:cxn modelId="{AC253225-733F-4A5D-9914-7E877986430E}" type="presParOf" srcId="{5D99516E-0EAF-411C-8966-A8830A649BBB}" destId="{0ED888EB-8A84-4E58-9A1A-3953DA7A8F1B}" srcOrd="1" destOrd="0" presId="urn:microsoft.com/office/officeart/2018/2/layout/IconVerticalSolidList"/>
    <dgm:cxn modelId="{573EFD6C-91AF-4E52-8AB8-942478A638F0}" type="presParOf" srcId="{5D99516E-0EAF-411C-8966-A8830A649BBB}" destId="{F7183572-3C90-4300-A98C-7985E6431667}" srcOrd="2" destOrd="0" presId="urn:microsoft.com/office/officeart/2018/2/layout/IconVerticalSolidList"/>
    <dgm:cxn modelId="{BE7189A1-A6B4-47B3-A649-D8702B2B2F4F}" type="presParOf" srcId="{F7183572-3C90-4300-A98C-7985E6431667}" destId="{14A89B74-8377-4A98-BBC8-F65F830889D8}" srcOrd="0" destOrd="0" presId="urn:microsoft.com/office/officeart/2018/2/layout/IconVerticalSolidList"/>
    <dgm:cxn modelId="{F846917B-86D9-41CB-BBD3-F3900A0A70ED}" type="presParOf" srcId="{F7183572-3C90-4300-A98C-7985E6431667}" destId="{31DD3F0F-C6D8-44C3-B3BC-8BC5BDB53ABA}" srcOrd="1" destOrd="0" presId="urn:microsoft.com/office/officeart/2018/2/layout/IconVerticalSolidList"/>
    <dgm:cxn modelId="{F92C62D2-A443-4A86-A937-C3BE050A2B6C}" type="presParOf" srcId="{F7183572-3C90-4300-A98C-7985E6431667}" destId="{8100CEDA-C655-4002-8FF6-7AAF75408DBA}" srcOrd="2" destOrd="0" presId="urn:microsoft.com/office/officeart/2018/2/layout/IconVerticalSolidList"/>
    <dgm:cxn modelId="{8368B445-C4C6-4CE5-8A45-70FE9CE18CDC}" type="presParOf" srcId="{F7183572-3C90-4300-A98C-7985E6431667}" destId="{836B5693-157C-4637-BB38-D64D89F34E34}" srcOrd="3" destOrd="0" presId="urn:microsoft.com/office/officeart/2018/2/layout/IconVerticalSolidList"/>
    <dgm:cxn modelId="{0260079D-F93D-46B7-8D16-26A28F7573BA}" type="presParOf" srcId="{5D99516E-0EAF-411C-8966-A8830A649BBB}" destId="{A71657F4-DE27-4DA3-B012-02048D03F1BC}" srcOrd="3" destOrd="0" presId="urn:microsoft.com/office/officeart/2018/2/layout/IconVerticalSolidList"/>
    <dgm:cxn modelId="{9694E369-BCCC-4C3F-BC8B-24C3734927A6}" type="presParOf" srcId="{5D99516E-0EAF-411C-8966-A8830A649BBB}" destId="{A22128AA-4214-47DC-A563-EF1B15B8E061}" srcOrd="4" destOrd="0" presId="urn:microsoft.com/office/officeart/2018/2/layout/IconVerticalSolidList"/>
    <dgm:cxn modelId="{59534084-98EA-4D0B-BAD9-597138EA4631}" type="presParOf" srcId="{A22128AA-4214-47DC-A563-EF1B15B8E061}" destId="{C554525B-4411-4B79-9FA4-290C6AD41223}" srcOrd="0" destOrd="0" presId="urn:microsoft.com/office/officeart/2018/2/layout/IconVerticalSolidList"/>
    <dgm:cxn modelId="{BB8F08F7-0778-42CC-9CFB-EE70F9F48496}" type="presParOf" srcId="{A22128AA-4214-47DC-A563-EF1B15B8E061}" destId="{69610355-8E9F-4F46-8DE2-01FD0B912FD5}" srcOrd="1" destOrd="0" presId="urn:microsoft.com/office/officeart/2018/2/layout/IconVerticalSolidList"/>
    <dgm:cxn modelId="{6E136C9F-7397-490D-BD41-F34B3B7C31A3}" type="presParOf" srcId="{A22128AA-4214-47DC-A563-EF1B15B8E061}" destId="{95039C76-F150-45FB-82BF-E25F0218EDC5}" srcOrd="2" destOrd="0" presId="urn:microsoft.com/office/officeart/2018/2/layout/IconVerticalSolidList"/>
    <dgm:cxn modelId="{694CC90F-C3B6-4D2D-88E0-5CD3405C0F7E}" type="presParOf" srcId="{A22128AA-4214-47DC-A563-EF1B15B8E061}" destId="{3B6EB09B-D81C-4705-8EBD-C964D01656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229D4A-014D-4637-A5FF-F229BE0A8CBA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792381-D99A-4DBE-8873-AB78B4708237}">
      <dgm:prSet/>
      <dgm:spPr/>
      <dgm:t>
        <a:bodyPr/>
        <a:lstStyle/>
        <a:p>
          <a:r>
            <a:rPr lang="en-US" dirty="0"/>
            <a:t>Before medication can be given to a pupil parents will need to sign a consent form</a:t>
          </a:r>
        </a:p>
      </dgm:t>
    </dgm:pt>
    <dgm:pt modelId="{2AEC3BB2-5473-43C2-8FDD-A6E08B3A2232}" type="parTrans" cxnId="{BA0CACB8-4553-4F87-9B30-940C4F76E879}">
      <dgm:prSet/>
      <dgm:spPr/>
      <dgm:t>
        <a:bodyPr/>
        <a:lstStyle/>
        <a:p>
          <a:endParaRPr lang="en-US"/>
        </a:p>
      </dgm:t>
    </dgm:pt>
    <dgm:pt modelId="{CD148FCE-D2F0-46FF-BF35-732B25D5C833}" type="sibTrans" cxnId="{BA0CACB8-4553-4F87-9B30-940C4F76E87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71E3C8C-87A6-4B04-82C1-A055204544CB}">
      <dgm:prSet/>
      <dgm:spPr/>
      <dgm:t>
        <a:bodyPr/>
        <a:lstStyle/>
        <a:p>
          <a:r>
            <a:rPr lang="en-US" dirty="0"/>
            <a:t>Medication  must be handed to the school office, NOT put in a child's bag due to health and safety reasons</a:t>
          </a:r>
        </a:p>
      </dgm:t>
    </dgm:pt>
    <dgm:pt modelId="{30D5404C-68D9-420B-8184-CF771D392FE4}" type="parTrans" cxnId="{A036F1E7-8ACC-4DA8-B1BA-59E03E422635}">
      <dgm:prSet/>
      <dgm:spPr/>
      <dgm:t>
        <a:bodyPr/>
        <a:lstStyle/>
        <a:p>
          <a:endParaRPr lang="en-US"/>
        </a:p>
      </dgm:t>
    </dgm:pt>
    <dgm:pt modelId="{8B2D3E8C-8711-4873-9BCD-9B70A56A1CCB}" type="sibTrans" cxnId="{A036F1E7-8ACC-4DA8-B1BA-59E03E42263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8FAD5AF-CFA0-471C-89A2-12FFFCB23E59}">
      <dgm:prSet/>
      <dgm:spPr/>
      <dgm:t>
        <a:bodyPr/>
        <a:lstStyle/>
        <a:p>
          <a:r>
            <a:rPr lang="en-US" dirty="0"/>
            <a:t>Medication must be in-date and collected from the school office at the end of the day </a:t>
          </a:r>
          <a:r>
            <a:rPr lang="en-US" dirty="0" smtClean="0">
              <a:latin typeface="Aptos Display" panose="020F0302020204030204"/>
            </a:rPr>
            <a:t>(</a:t>
          </a:r>
          <a:r>
            <a:rPr lang="en-US" dirty="0"/>
            <a:t>if not required as part of </a:t>
          </a:r>
          <a:r>
            <a:rPr lang="en-US" dirty="0" smtClean="0"/>
            <a:t> </a:t>
          </a:r>
          <a:r>
            <a:rPr lang="en-US" dirty="0"/>
            <a:t>healthcare plan </a:t>
          </a:r>
          <a:r>
            <a:rPr lang="en-US" dirty="0">
              <a:latin typeface="Aptos Display" panose="020F0302020204030204"/>
            </a:rPr>
            <a:t>,</a:t>
          </a:r>
          <a:r>
            <a:rPr lang="en-US" dirty="0"/>
            <a:t>as some medication for </a:t>
          </a:r>
          <a:r>
            <a:rPr lang="en-US" dirty="0" smtClean="0"/>
            <a:t>pupils </a:t>
          </a:r>
          <a:r>
            <a:rPr lang="en-US" dirty="0"/>
            <a:t>is stored in school throughout the year</a:t>
          </a:r>
          <a:r>
            <a:rPr lang="en-US" dirty="0">
              <a:latin typeface="Aptos Display" panose="020F0302020204030204"/>
            </a:rPr>
            <a:t>)</a:t>
          </a:r>
          <a:endParaRPr lang="en-US" dirty="0"/>
        </a:p>
      </dgm:t>
    </dgm:pt>
    <dgm:pt modelId="{3455A675-E2F8-425B-A2A8-51D1EB8B379A}" type="parTrans" cxnId="{00F25DC8-9DD7-4B0D-B4E8-AEB970BAA965}">
      <dgm:prSet/>
      <dgm:spPr/>
      <dgm:t>
        <a:bodyPr/>
        <a:lstStyle/>
        <a:p>
          <a:endParaRPr lang="en-US"/>
        </a:p>
      </dgm:t>
    </dgm:pt>
    <dgm:pt modelId="{0C619D28-179B-4620-9138-8DA32BD821A0}" type="sibTrans" cxnId="{00F25DC8-9DD7-4B0D-B4E8-AEB970BAA965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87423D4-D8C4-4EE3-B1CE-EAD9B9E052B3}" type="pres">
      <dgm:prSet presAssocID="{23229D4A-014D-4637-A5FF-F229BE0A8CBA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238EC1-9E7B-46F1-AB07-57B4D313C449}" type="pres">
      <dgm:prSet presAssocID="{A7792381-D99A-4DBE-8873-AB78B4708237}" presName="compositeNode" presStyleCnt="0">
        <dgm:presLayoutVars>
          <dgm:bulletEnabled val="1"/>
        </dgm:presLayoutVars>
      </dgm:prSet>
      <dgm:spPr/>
    </dgm:pt>
    <dgm:pt modelId="{4C52F833-FA29-4198-A8AA-E025699DF5D4}" type="pres">
      <dgm:prSet presAssocID="{A7792381-D99A-4DBE-8873-AB78B4708237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EE6DB2A6-AAC0-4672-9A1F-97E73D3D336D}" type="pres">
      <dgm:prSet presAssocID="{CD148FCE-D2F0-46FF-BF35-732B25D5C833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F4368C6-5B64-4BAF-9041-1E31222692D8}" type="pres">
      <dgm:prSet presAssocID="{A7792381-D99A-4DBE-8873-AB78B4708237}" presName="bottomLine" presStyleLbl="alignNode1" presStyleIdx="1" presStyleCnt="6">
        <dgm:presLayoutVars/>
      </dgm:prSet>
      <dgm:spPr/>
    </dgm:pt>
    <dgm:pt modelId="{80E705C3-51F9-4165-8F45-0FBB993C172E}" type="pres">
      <dgm:prSet presAssocID="{A7792381-D99A-4DBE-8873-AB78B4708237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57B36-FF49-41B7-82EA-8D7B2546A5C0}" type="pres">
      <dgm:prSet presAssocID="{CD148FCE-D2F0-46FF-BF35-732B25D5C833}" presName="sibTrans" presStyleCnt="0"/>
      <dgm:spPr/>
    </dgm:pt>
    <dgm:pt modelId="{BFF272AE-CA3E-4838-BE44-BBBC159F95A6}" type="pres">
      <dgm:prSet presAssocID="{771E3C8C-87A6-4B04-82C1-A055204544CB}" presName="compositeNode" presStyleCnt="0">
        <dgm:presLayoutVars>
          <dgm:bulletEnabled val="1"/>
        </dgm:presLayoutVars>
      </dgm:prSet>
      <dgm:spPr/>
    </dgm:pt>
    <dgm:pt modelId="{0606C8AE-8F04-4F64-AE99-2ADC7C1803E2}" type="pres">
      <dgm:prSet presAssocID="{771E3C8C-87A6-4B04-82C1-A055204544CB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845B1A8C-CB24-4294-98F0-FAF5D8277E84}" type="pres">
      <dgm:prSet presAssocID="{8B2D3E8C-8711-4873-9BCD-9B70A56A1CCB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9B8B3690-9495-42C7-B541-55D329ACECE4}" type="pres">
      <dgm:prSet presAssocID="{771E3C8C-87A6-4B04-82C1-A055204544CB}" presName="bottomLine" presStyleLbl="alignNode1" presStyleIdx="3" presStyleCnt="6">
        <dgm:presLayoutVars/>
      </dgm:prSet>
      <dgm:spPr/>
    </dgm:pt>
    <dgm:pt modelId="{B5FEE08C-93A8-4180-B1E5-456159D4673F}" type="pres">
      <dgm:prSet presAssocID="{771E3C8C-87A6-4B04-82C1-A055204544CB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38026-9D16-4B15-A243-2BD314062640}" type="pres">
      <dgm:prSet presAssocID="{8B2D3E8C-8711-4873-9BCD-9B70A56A1CCB}" presName="sibTrans" presStyleCnt="0"/>
      <dgm:spPr/>
    </dgm:pt>
    <dgm:pt modelId="{ADE49346-0E50-4FF7-92FF-AEC1172154B3}" type="pres">
      <dgm:prSet presAssocID="{B8FAD5AF-CFA0-471C-89A2-12FFFCB23E59}" presName="compositeNode" presStyleCnt="0">
        <dgm:presLayoutVars>
          <dgm:bulletEnabled val="1"/>
        </dgm:presLayoutVars>
      </dgm:prSet>
      <dgm:spPr/>
    </dgm:pt>
    <dgm:pt modelId="{44137B60-23BA-4EBD-A2A3-5BC477771586}" type="pres">
      <dgm:prSet presAssocID="{B8FAD5AF-CFA0-471C-89A2-12FFFCB23E59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BC0971B0-066C-469A-9EF0-D4069E053DAE}" type="pres">
      <dgm:prSet presAssocID="{0C619D28-179B-4620-9138-8DA32BD821A0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50CE2EE-9136-420E-B2BC-F6922AF65560}" type="pres">
      <dgm:prSet presAssocID="{B8FAD5AF-CFA0-471C-89A2-12FFFCB23E59}" presName="bottomLine" presStyleLbl="alignNode1" presStyleIdx="5" presStyleCnt="6">
        <dgm:presLayoutVars/>
      </dgm:prSet>
      <dgm:spPr/>
    </dgm:pt>
    <dgm:pt modelId="{49B75BA7-0467-4AE4-A65D-66D2CAC79B11}" type="pres">
      <dgm:prSet presAssocID="{B8FAD5AF-CFA0-471C-89A2-12FFFCB23E59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DF794-B7F5-4870-964B-D9720735127C}" type="presOf" srcId="{CD148FCE-D2F0-46FF-BF35-732B25D5C833}" destId="{EE6DB2A6-AAC0-4672-9A1F-97E73D3D336D}" srcOrd="0" destOrd="0" presId="urn:microsoft.com/office/officeart/2016/7/layout/BasicLinearProcessNumbered"/>
    <dgm:cxn modelId="{B13105F2-FB83-4353-B1F2-EED82241E18A}" type="presOf" srcId="{B8FAD5AF-CFA0-471C-89A2-12FFFCB23E59}" destId="{49B75BA7-0467-4AE4-A65D-66D2CAC79B11}" srcOrd="1" destOrd="0" presId="urn:microsoft.com/office/officeart/2016/7/layout/BasicLinearProcessNumbered"/>
    <dgm:cxn modelId="{E0CE49D6-06E6-4487-BC5D-1F63699AA0BE}" type="presOf" srcId="{771E3C8C-87A6-4B04-82C1-A055204544CB}" destId="{0606C8AE-8F04-4F64-AE99-2ADC7C1803E2}" srcOrd="0" destOrd="0" presId="urn:microsoft.com/office/officeart/2016/7/layout/BasicLinearProcessNumbered"/>
    <dgm:cxn modelId="{BA731326-4DF2-4F7A-BEC5-D3759EF8B62D}" type="presOf" srcId="{0C619D28-179B-4620-9138-8DA32BD821A0}" destId="{BC0971B0-066C-469A-9EF0-D4069E053DAE}" srcOrd="0" destOrd="0" presId="urn:microsoft.com/office/officeart/2016/7/layout/BasicLinearProcessNumbered"/>
    <dgm:cxn modelId="{A23B506B-84D0-4E9D-8F67-D1A23E3FF6FF}" type="presOf" srcId="{B8FAD5AF-CFA0-471C-89A2-12FFFCB23E59}" destId="{44137B60-23BA-4EBD-A2A3-5BC477771586}" srcOrd="0" destOrd="0" presId="urn:microsoft.com/office/officeart/2016/7/layout/BasicLinearProcessNumbered"/>
    <dgm:cxn modelId="{A036F1E7-8ACC-4DA8-B1BA-59E03E422635}" srcId="{23229D4A-014D-4637-A5FF-F229BE0A8CBA}" destId="{771E3C8C-87A6-4B04-82C1-A055204544CB}" srcOrd="1" destOrd="0" parTransId="{30D5404C-68D9-420B-8184-CF771D392FE4}" sibTransId="{8B2D3E8C-8711-4873-9BCD-9B70A56A1CCB}"/>
    <dgm:cxn modelId="{1278E8C1-6A00-4BD8-A216-BD9B1E421A43}" type="presOf" srcId="{23229D4A-014D-4637-A5FF-F229BE0A8CBA}" destId="{787423D4-D8C4-4EE3-B1CE-EAD9B9E052B3}" srcOrd="0" destOrd="0" presId="urn:microsoft.com/office/officeart/2016/7/layout/BasicLinearProcessNumbered"/>
    <dgm:cxn modelId="{393A9B2E-EA29-4F42-A20C-09F98A1B8A8B}" type="presOf" srcId="{A7792381-D99A-4DBE-8873-AB78B4708237}" destId="{80E705C3-51F9-4165-8F45-0FBB993C172E}" srcOrd="1" destOrd="0" presId="urn:microsoft.com/office/officeart/2016/7/layout/BasicLinearProcessNumbered"/>
    <dgm:cxn modelId="{F5D6A382-C536-4CDE-8756-18A4F577E3AF}" type="presOf" srcId="{771E3C8C-87A6-4B04-82C1-A055204544CB}" destId="{B5FEE08C-93A8-4180-B1E5-456159D4673F}" srcOrd="1" destOrd="0" presId="urn:microsoft.com/office/officeart/2016/7/layout/BasicLinearProcessNumbered"/>
    <dgm:cxn modelId="{BA0CACB8-4553-4F87-9B30-940C4F76E879}" srcId="{23229D4A-014D-4637-A5FF-F229BE0A8CBA}" destId="{A7792381-D99A-4DBE-8873-AB78B4708237}" srcOrd="0" destOrd="0" parTransId="{2AEC3BB2-5473-43C2-8FDD-A6E08B3A2232}" sibTransId="{CD148FCE-D2F0-46FF-BF35-732B25D5C833}"/>
    <dgm:cxn modelId="{CC8D2816-B156-4C5F-B8A8-ED5065D77E37}" type="presOf" srcId="{8B2D3E8C-8711-4873-9BCD-9B70A56A1CCB}" destId="{845B1A8C-CB24-4294-98F0-FAF5D8277E84}" srcOrd="0" destOrd="0" presId="urn:microsoft.com/office/officeart/2016/7/layout/BasicLinearProcessNumbered"/>
    <dgm:cxn modelId="{00F25DC8-9DD7-4B0D-B4E8-AEB970BAA965}" srcId="{23229D4A-014D-4637-A5FF-F229BE0A8CBA}" destId="{B8FAD5AF-CFA0-471C-89A2-12FFFCB23E59}" srcOrd="2" destOrd="0" parTransId="{3455A675-E2F8-425B-A2A8-51D1EB8B379A}" sibTransId="{0C619D28-179B-4620-9138-8DA32BD821A0}"/>
    <dgm:cxn modelId="{36BAF98E-FEB4-4C31-AE26-7FC1C270413B}" type="presOf" srcId="{A7792381-D99A-4DBE-8873-AB78B4708237}" destId="{4C52F833-FA29-4198-A8AA-E025699DF5D4}" srcOrd="0" destOrd="0" presId="urn:microsoft.com/office/officeart/2016/7/layout/BasicLinearProcessNumbered"/>
    <dgm:cxn modelId="{6AC52C8F-835B-42C6-92EB-C45A7EC1C8ED}" type="presParOf" srcId="{787423D4-D8C4-4EE3-B1CE-EAD9B9E052B3}" destId="{AC238EC1-9E7B-46F1-AB07-57B4D313C449}" srcOrd="0" destOrd="0" presId="urn:microsoft.com/office/officeart/2016/7/layout/BasicLinearProcessNumbered"/>
    <dgm:cxn modelId="{B709C345-62D8-47DC-B3EC-56715E8E693C}" type="presParOf" srcId="{AC238EC1-9E7B-46F1-AB07-57B4D313C449}" destId="{4C52F833-FA29-4198-A8AA-E025699DF5D4}" srcOrd="0" destOrd="0" presId="urn:microsoft.com/office/officeart/2016/7/layout/BasicLinearProcessNumbered"/>
    <dgm:cxn modelId="{F15F853E-7828-49AF-98C0-2E472D7D1B9E}" type="presParOf" srcId="{AC238EC1-9E7B-46F1-AB07-57B4D313C449}" destId="{EE6DB2A6-AAC0-4672-9A1F-97E73D3D336D}" srcOrd="1" destOrd="0" presId="urn:microsoft.com/office/officeart/2016/7/layout/BasicLinearProcessNumbered"/>
    <dgm:cxn modelId="{9E819F69-FD89-44CE-82E8-F06357E06D49}" type="presParOf" srcId="{AC238EC1-9E7B-46F1-AB07-57B4D313C449}" destId="{2F4368C6-5B64-4BAF-9041-1E31222692D8}" srcOrd="2" destOrd="0" presId="urn:microsoft.com/office/officeart/2016/7/layout/BasicLinearProcessNumbered"/>
    <dgm:cxn modelId="{38D4125D-8995-48CB-9794-E6621CEB0893}" type="presParOf" srcId="{AC238EC1-9E7B-46F1-AB07-57B4D313C449}" destId="{80E705C3-51F9-4165-8F45-0FBB993C172E}" srcOrd="3" destOrd="0" presId="urn:microsoft.com/office/officeart/2016/7/layout/BasicLinearProcessNumbered"/>
    <dgm:cxn modelId="{95827FC1-A402-43C8-A86A-4EB61E5ACFB4}" type="presParOf" srcId="{787423D4-D8C4-4EE3-B1CE-EAD9B9E052B3}" destId="{F5F57B36-FF49-41B7-82EA-8D7B2546A5C0}" srcOrd="1" destOrd="0" presId="urn:microsoft.com/office/officeart/2016/7/layout/BasicLinearProcessNumbered"/>
    <dgm:cxn modelId="{3A04C73F-C520-48A2-AA65-6A7CDDD2609B}" type="presParOf" srcId="{787423D4-D8C4-4EE3-B1CE-EAD9B9E052B3}" destId="{BFF272AE-CA3E-4838-BE44-BBBC159F95A6}" srcOrd="2" destOrd="0" presId="urn:microsoft.com/office/officeart/2016/7/layout/BasicLinearProcessNumbered"/>
    <dgm:cxn modelId="{DD3FF671-6F76-4DE3-A669-FA22B1293ADF}" type="presParOf" srcId="{BFF272AE-CA3E-4838-BE44-BBBC159F95A6}" destId="{0606C8AE-8F04-4F64-AE99-2ADC7C1803E2}" srcOrd="0" destOrd="0" presId="urn:microsoft.com/office/officeart/2016/7/layout/BasicLinearProcessNumbered"/>
    <dgm:cxn modelId="{15BB338C-C5FB-4298-93BA-D8034F2515E5}" type="presParOf" srcId="{BFF272AE-CA3E-4838-BE44-BBBC159F95A6}" destId="{845B1A8C-CB24-4294-98F0-FAF5D8277E84}" srcOrd="1" destOrd="0" presId="urn:microsoft.com/office/officeart/2016/7/layout/BasicLinearProcessNumbered"/>
    <dgm:cxn modelId="{E42188C9-9B78-4AA5-9C88-4B13CDD2645D}" type="presParOf" srcId="{BFF272AE-CA3E-4838-BE44-BBBC159F95A6}" destId="{9B8B3690-9495-42C7-B541-55D329ACECE4}" srcOrd="2" destOrd="0" presId="urn:microsoft.com/office/officeart/2016/7/layout/BasicLinearProcessNumbered"/>
    <dgm:cxn modelId="{3C0F9975-1E94-4A9E-B341-22CDB1CFF934}" type="presParOf" srcId="{BFF272AE-CA3E-4838-BE44-BBBC159F95A6}" destId="{B5FEE08C-93A8-4180-B1E5-456159D4673F}" srcOrd="3" destOrd="0" presId="urn:microsoft.com/office/officeart/2016/7/layout/BasicLinearProcessNumbered"/>
    <dgm:cxn modelId="{AD7B38CC-DE96-448C-BAEF-CC63DB755CD9}" type="presParOf" srcId="{787423D4-D8C4-4EE3-B1CE-EAD9B9E052B3}" destId="{9C738026-9D16-4B15-A243-2BD314062640}" srcOrd="3" destOrd="0" presId="urn:microsoft.com/office/officeart/2016/7/layout/BasicLinearProcessNumbered"/>
    <dgm:cxn modelId="{44583622-B9F7-4CF9-9571-EC9E637E798C}" type="presParOf" srcId="{787423D4-D8C4-4EE3-B1CE-EAD9B9E052B3}" destId="{ADE49346-0E50-4FF7-92FF-AEC1172154B3}" srcOrd="4" destOrd="0" presId="urn:microsoft.com/office/officeart/2016/7/layout/BasicLinearProcessNumbered"/>
    <dgm:cxn modelId="{54592DED-8078-43E8-92C0-DCCBA22F8F24}" type="presParOf" srcId="{ADE49346-0E50-4FF7-92FF-AEC1172154B3}" destId="{44137B60-23BA-4EBD-A2A3-5BC477771586}" srcOrd="0" destOrd="0" presId="urn:microsoft.com/office/officeart/2016/7/layout/BasicLinearProcessNumbered"/>
    <dgm:cxn modelId="{DAF84087-6FA2-4B1A-A46D-688F61943467}" type="presParOf" srcId="{ADE49346-0E50-4FF7-92FF-AEC1172154B3}" destId="{BC0971B0-066C-469A-9EF0-D4069E053DAE}" srcOrd="1" destOrd="0" presId="urn:microsoft.com/office/officeart/2016/7/layout/BasicLinearProcessNumbered"/>
    <dgm:cxn modelId="{85E2A11C-18D5-4699-94B2-89EB4D656123}" type="presParOf" srcId="{ADE49346-0E50-4FF7-92FF-AEC1172154B3}" destId="{250CE2EE-9136-420E-B2BC-F6922AF65560}" srcOrd="2" destOrd="0" presId="urn:microsoft.com/office/officeart/2016/7/layout/BasicLinearProcessNumbered"/>
    <dgm:cxn modelId="{9CD6519E-4E47-46B6-9BC1-D4DE81A17B7D}" type="presParOf" srcId="{ADE49346-0E50-4FF7-92FF-AEC1172154B3}" destId="{49B75BA7-0467-4AE4-A65D-66D2CAC79B1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39A630-79DE-4473-BBE4-BC009277DF4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31D976-923B-43EB-9722-3B6EB5C66B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School will email parents via Medical Tracker detailing the dosage and time given</a:t>
          </a:r>
        </a:p>
      </dgm:t>
    </dgm:pt>
    <dgm:pt modelId="{6302368B-5996-408B-AEF0-19B461CD7CEB}" type="parTrans" cxnId="{FFD6DCFC-E078-46A2-AEA6-F1D9B98BE278}">
      <dgm:prSet/>
      <dgm:spPr/>
      <dgm:t>
        <a:bodyPr/>
        <a:lstStyle/>
        <a:p>
          <a:endParaRPr lang="en-US"/>
        </a:p>
      </dgm:t>
    </dgm:pt>
    <dgm:pt modelId="{F1DEBD5D-F8D7-4668-AF5B-98C3E47AF8B2}" type="sibTrans" cxnId="{FFD6DCFC-E078-46A2-AEA6-F1D9B98BE278}">
      <dgm:prSet/>
      <dgm:spPr/>
      <dgm:t>
        <a:bodyPr/>
        <a:lstStyle/>
        <a:p>
          <a:endParaRPr lang="en-US"/>
        </a:p>
      </dgm:t>
    </dgm:pt>
    <dgm:pt modelId="{AC80E1DA-5E8B-42E0-8A26-CD77AFF140F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The temperature of the fridge is monitored daily to ensure medication is stored at the correct temperature</a:t>
          </a:r>
        </a:p>
      </dgm:t>
    </dgm:pt>
    <dgm:pt modelId="{28A55221-1C08-42C8-B89A-22B878A09900}" type="parTrans" cxnId="{0F635991-ACE2-4A55-8DE6-0EB0CD9DF959}">
      <dgm:prSet/>
      <dgm:spPr/>
      <dgm:t>
        <a:bodyPr/>
        <a:lstStyle/>
        <a:p>
          <a:endParaRPr lang="en-US"/>
        </a:p>
      </dgm:t>
    </dgm:pt>
    <dgm:pt modelId="{F1904D6A-4E42-4221-B57B-4B25C8769BFF}" type="sibTrans" cxnId="{0F635991-ACE2-4A55-8DE6-0EB0CD9DF959}">
      <dgm:prSet/>
      <dgm:spPr/>
      <dgm:t>
        <a:bodyPr/>
        <a:lstStyle/>
        <a:p>
          <a:endParaRPr lang="en-US"/>
        </a:p>
      </dgm:t>
    </dgm:pt>
    <dgm:pt modelId="{C003330B-1D23-4B6C-A07E-7F54F5C59234}" type="pres">
      <dgm:prSet presAssocID="{E039A630-79DE-4473-BBE4-BC009277DF4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C1CF24-A4F7-432E-866E-565319DF9259}" type="pres">
      <dgm:prSet presAssocID="{E931D976-923B-43EB-9722-3B6EB5C66B36}" presName="compNode" presStyleCnt="0"/>
      <dgm:spPr/>
    </dgm:pt>
    <dgm:pt modelId="{FFA4FC9D-392C-4495-83B1-90924C471752}" type="pres">
      <dgm:prSet presAssocID="{E931D976-923B-43EB-9722-3B6EB5C66B36}" presName="iconBgRect" presStyleLbl="bgShp" presStyleIdx="0" presStyleCnt="2"/>
      <dgm:spPr/>
    </dgm:pt>
    <dgm:pt modelId="{78D978CB-4A46-4D66-B86C-C5357806EF8F}" type="pres">
      <dgm:prSet presAssocID="{E931D976-923B-43EB-9722-3B6EB5C66B3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8F613275-C97F-429D-92D0-8326E090E0FC}" type="pres">
      <dgm:prSet presAssocID="{E931D976-923B-43EB-9722-3B6EB5C66B36}" presName="spaceRect" presStyleCnt="0"/>
      <dgm:spPr/>
    </dgm:pt>
    <dgm:pt modelId="{27789306-0A38-49A9-926B-9C979D786284}" type="pres">
      <dgm:prSet presAssocID="{E931D976-923B-43EB-9722-3B6EB5C66B36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E12370E-8E1A-48C7-A03E-A42509254647}" type="pres">
      <dgm:prSet presAssocID="{F1DEBD5D-F8D7-4668-AF5B-98C3E47AF8B2}" presName="sibTrans" presStyleCnt="0"/>
      <dgm:spPr/>
    </dgm:pt>
    <dgm:pt modelId="{B7BEAE4D-984E-4D23-9D44-44CEC3BC3812}" type="pres">
      <dgm:prSet presAssocID="{AC80E1DA-5E8B-42E0-8A26-CD77AFF140FA}" presName="compNode" presStyleCnt="0"/>
      <dgm:spPr/>
    </dgm:pt>
    <dgm:pt modelId="{11DBB1D2-6230-44AE-AC30-8F216087121D}" type="pres">
      <dgm:prSet presAssocID="{AC80E1DA-5E8B-42E0-8A26-CD77AFF140FA}" presName="iconBgRect" presStyleLbl="bgShp" presStyleIdx="1" presStyleCnt="2"/>
      <dgm:spPr/>
    </dgm:pt>
    <dgm:pt modelId="{7A0708D9-5CEE-49C7-BC6E-C95C9E887C75}" type="pres">
      <dgm:prSet presAssocID="{AC80E1DA-5E8B-42E0-8A26-CD77AFF140FA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526EDE23-92B8-454F-B22A-61E136615DAF}" type="pres">
      <dgm:prSet presAssocID="{AC80E1DA-5E8B-42E0-8A26-CD77AFF140FA}" presName="spaceRect" presStyleCnt="0"/>
      <dgm:spPr/>
    </dgm:pt>
    <dgm:pt modelId="{73063F3A-02E3-4935-B37E-46DE908A9AAF}" type="pres">
      <dgm:prSet presAssocID="{AC80E1DA-5E8B-42E0-8A26-CD77AFF140FA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E510E-304D-458B-A7C4-9BB8EE7AF36E}" type="presOf" srcId="{E931D976-923B-43EB-9722-3B6EB5C66B36}" destId="{27789306-0A38-49A9-926B-9C979D786284}" srcOrd="0" destOrd="0" presId="urn:microsoft.com/office/officeart/2018/5/layout/IconCircleLabelList"/>
    <dgm:cxn modelId="{FFD6DCFC-E078-46A2-AEA6-F1D9B98BE278}" srcId="{E039A630-79DE-4473-BBE4-BC009277DF4B}" destId="{E931D976-923B-43EB-9722-3B6EB5C66B36}" srcOrd="0" destOrd="0" parTransId="{6302368B-5996-408B-AEF0-19B461CD7CEB}" sibTransId="{F1DEBD5D-F8D7-4668-AF5B-98C3E47AF8B2}"/>
    <dgm:cxn modelId="{0F635991-ACE2-4A55-8DE6-0EB0CD9DF959}" srcId="{E039A630-79DE-4473-BBE4-BC009277DF4B}" destId="{AC80E1DA-5E8B-42E0-8A26-CD77AFF140FA}" srcOrd="1" destOrd="0" parTransId="{28A55221-1C08-42C8-B89A-22B878A09900}" sibTransId="{F1904D6A-4E42-4221-B57B-4B25C8769BFF}"/>
    <dgm:cxn modelId="{20C854D7-FAE5-46C8-B1C8-BD958BF6890D}" type="presOf" srcId="{E039A630-79DE-4473-BBE4-BC009277DF4B}" destId="{C003330B-1D23-4B6C-A07E-7F54F5C59234}" srcOrd="0" destOrd="0" presId="urn:microsoft.com/office/officeart/2018/5/layout/IconCircleLabelList"/>
    <dgm:cxn modelId="{43D6309D-C4D3-430D-BCEC-FAE5418EBBAD}" type="presOf" srcId="{AC80E1DA-5E8B-42E0-8A26-CD77AFF140FA}" destId="{73063F3A-02E3-4935-B37E-46DE908A9AAF}" srcOrd="0" destOrd="0" presId="urn:microsoft.com/office/officeart/2018/5/layout/IconCircleLabelList"/>
    <dgm:cxn modelId="{F4B4BAA7-2EF8-4491-8E74-2B7965B27BF4}" type="presParOf" srcId="{C003330B-1D23-4B6C-A07E-7F54F5C59234}" destId="{EFC1CF24-A4F7-432E-866E-565319DF9259}" srcOrd="0" destOrd="0" presId="urn:microsoft.com/office/officeart/2018/5/layout/IconCircleLabelList"/>
    <dgm:cxn modelId="{B829B9B8-3CBC-42D4-9EFF-EF0D27CA07A9}" type="presParOf" srcId="{EFC1CF24-A4F7-432E-866E-565319DF9259}" destId="{FFA4FC9D-392C-4495-83B1-90924C471752}" srcOrd="0" destOrd="0" presId="urn:microsoft.com/office/officeart/2018/5/layout/IconCircleLabelList"/>
    <dgm:cxn modelId="{C933EB65-9ECC-4B8F-A3CE-1DFB26EA7051}" type="presParOf" srcId="{EFC1CF24-A4F7-432E-866E-565319DF9259}" destId="{78D978CB-4A46-4D66-B86C-C5357806EF8F}" srcOrd="1" destOrd="0" presId="urn:microsoft.com/office/officeart/2018/5/layout/IconCircleLabelList"/>
    <dgm:cxn modelId="{5E6B890E-26D5-400F-8E3F-EF51C88E73C5}" type="presParOf" srcId="{EFC1CF24-A4F7-432E-866E-565319DF9259}" destId="{8F613275-C97F-429D-92D0-8326E090E0FC}" srcOrd="2" destOrd="0" presId="urn:microsoft.com/office/officeart/2018/5/layout/IconCircleLabelList"/>
    <dgm:cxn modelId="{8135A830-5706-41B0-9EA5-0E03AF9EBDC8}" type="presParOf" srcId="{EFC1CF24-A4F7-432E-866E-565319DF9259}" destId="{27789306-0A38-49A9-926B-9C979D786284}" srcOrd="3" destOrd="0" presId="urn:microsoft.com/office/officeart/2018/5/layout/IconCircleLabelList"/>
    <dgm:cxn modelId="{ED277E46-BB03-4D04-B3E0-F2397B90AE36}" type="presParOf" srcId="{C003330B-1D23-4B6C-A07E-7F54F5C59234}" destId="{EE12370E-8E1A-48C7-A03E-A42509254647}" srcOrd="1" destOrd="0" presId="urn:microsoft.com/office/officeart/2018/5/layout/IconCircleLabelList"/>
    <dgm:cxn modelId="{640C0084-0045-406D-951A-9F86A37997C3}" type="presParOf" srcId="{C003330B-1D23-4B6C-A07E-7F54F5C59234}" destId="{B7BEAE4D-984E-4D23-9D44-44CEC3BC3812}" srcOrd="2" destOrd="0" presId="urn:microsoft.com/office/officeart/2018/5/layout/IconCircleLabelList"/>
    <dgm:cxn modelId="{1FA5CFB7-5734-404F-8E51-624A090C0D47}" type="presParOf" srcId="{B7BEAE4D-984E-4D23-9D44-44CEC3BC3812}" destId="{11DBB1D2-6230-44AE-AC30-8F216087121D}" srcOrd="0" destOrd="0" presId="urn:microsoft.com/office/officeart/2018/5/layout/IconCircleLabelList"/>
    <dgm:cxn modelId="{58E61EBC-C1F2-4747-8081-AAB28B7AB5B4}" type="presParOf" srcId="{B7BEAE4D-984E-4D23-9D44-44CEC3BC3812}" destId="{7A0708D9-5CEE-49C7-BC6E-C95C9E887C75}" srcOrd="1" destOrd="0" presId="urn:microsoft.com/office/officeart/2018/5/layout/IconCircleLabelList"/>
    <dgm:cxn modelId="{6A7C6443-4993-4FD8-9132-FBA25F666789}" type="presParOf" srcId="{B7BEAE4D-984E-4D23-9D44-44CEC3BC3812}" destId="{526EDE23-92B8-454F-B22A-61E136615DAF}" srcOrd="2" destOrd="0" presId="urn:microsoft.com/office/officeart/2018/5/layout/IconCircleLabelList"/>
    <dgm:cxn modelId="{CC8030A7-19D4-444A-A8CF-1B74AA19BA43}" type="presParOf" srcId="{B7BEAE4D-984E-4D23-9D44-44CEC3BC3812}" destId="{73063F3A-02E3-4935-B37E-46DE908A9AA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99EF1-02C2-47C0-B2C5-4E4BB1B3FEDF}">
      <dsp:nvSpPr>
        <dsp:cNvPr id="0" name=""/>
        <dsp:cNvSpPr/>
      </dsp:nvSpPr>
      <dsp:spPr>
        <a:xfrm>
          <a:off x="0" y="6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Mrs</a:t>
          </a:r>
          <a:r>
            <a:rPr lang="en-US" sz="3700" kern="1200" dirty="0"/>
            <a:t> Smith</a:t>
          </a:r>
        </a:p>
      </dsp:txBody>
      <dsp:txXfrm>
        <a:off x="0" y="6"/>
        <a:ext cx="2464593" cy="1478756"/>
      </dsp:txXfrm>
    </dsp:sp>
    <dsp:sp modelId="{D9EB1635-3E48-4D7F-A187-3E1361CDC92E}">
      <dsp:nvSpPr>
        <dsp:cNvPr id="0" name=""/>
        <dsp:cNvSpPr/>
      </dsp:nvSpPr>
      <dsp:spPr>
        <a:xfrm>
          <a:off x="5400590" y="0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Mrs</a:t>
          </a:r>
          <a:r>
            <a:rPr lang="en-US" sz="3700" kern="1200" dirty="0"/>
            <a:t> </a:t>
          </a:r>
          <a:r>
            <a:rPr lang="en-US" sz="3700" kern="1200" dirty="0" smtClean="0"/>
            <a:t>Lee</a:t>
          </a:r>
          <a:endParaRPr lang="en-US" sz="3700" kern="1200" dirty="0"/>
        </a:p>
      </dsp:txBody>
      <dsp:txXfrm>
        <a:off x="5400590" y="0"/>
        <a:ext cx="2464593" cy="1478756"/>
      </dsp:txXfrm>
    </dsp:sp>
    <dsp:sp modelId="{E5458EF5-319B-46A1-AAC0-BF7C45E0BFAF}">
      <dsp:nvSpPr>
        <dsp:cNvPr id="0" name=""/>
        <dsp:cNvSpPr/>
      </dsp:nvSpPr>
      <dsp:spPr>
        <a:xfrm>
          <a:off x="5400590" y="2047774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Mrs</a:t>
          </a:r>
          <a:r>
            <a:rPr lang="en-US" sz="3700" kern="1200" dirty="0"/>
            <a:t> Murray</a:t>
          </a:r>
        </a:p>
      </dsp:txBody>
      <dsp:txXfrm>
        <a:off x="5400590" y="2047774"/>
        <a:ext cx="2464593" cy="1478756"/>
      </dsp:txXfrm>
    </dsp:sp>
    <dsp:sp modelId="{8CA35BF4-D258-42F1-8455-DD2C12F001F6}">
      <dsp:nvSpPr>
        <dsp:cNvPr id="0" name=""/>
        <dsp:cNvSpPr/>
      </dsp:nvSpPr>
      <dsp:spPr>
        <a:xfrm>
          <a:off x="0" y="2047774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Mrs</a:t>
          </a:r>
          <a:r>
            <a:rPr lang="en-US" sz="3700" kern="1200" dirty="0"/>
            <a:t> </a:t>
          </a:r>
          <a:r>
            <a:rPr lang="en-US" sz="3700" kern="1200" dirty="0" smtClean="0"/>
            <a:t>Gallagher</a:t>
          </a:r>
          <a:endParaRPr lang="en-US" sz="3700" kern="1200" dirty="0"/>
        </a:p>
      </dsp:txBody>
      <dsp:txXfrm>
        <a:off x="0" y="2047774"/>
        <a:ext cx="2464593" cy="1478756"/>
      </dsp:txXfrm>
    </dsp:sp>
    <dsp:sp modelId="{58AAC287-12D4-46A9-9F68-84E3310E1440}">
      <dsp:nvSpPr>
        <dsp:cNvPr id="0" name=""/>
        <dsp:cNvSpPr/>
      </dsp:nvSpPr>
      <dsp:spPr>
        <a:xfrm>
          <a:off x="2736315" y="347257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Mrs Joyce</a:t>
          </a:r>
          <a:endParaRPr lang="en-GB" sz="3700" kern="1200" dirty="0"/>
        </a:p>
      </dsp:txBody>
      <dsp:txXfrm>
        <a:off x="2736315" y="347257"/>
        <a:ext cx="2464593" cy="1478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79A7C-12AD-4992-A24C-74834E0EF590}">
      <dsp:nvSpPr>
        <dsp:cNvPr id="0" name=""/>
        <dsp:cNvSpPr/>
      </dsp:nvSpPr>
      <dsp:spPr>
        <a:xfrm>
          <a:off x="926" y="494235"/>
          <a:ext cx="3372296" cy="168614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Please inform staff of any changes to your child's medical needs </a:t>
          </a:r>
        </a:p>
      </dsp:txBody>
      <dsp:txXfrm>
        <a:off x="50312" y="543621"/>
        <a:ext cx="3273524" cy="1587376"/>
      </dsp:txXfrm>
    </dsp:sp>
    <dsp:sp modelId="{0DC12091-68FD-4D10-B9FE-C4CD248947D0}">
      <dsp:nvSpPr>
        <dsp:cNvPr id="0" name=""/>
        <dsp:cNvSpPr/>
      </dsp:nvSpPr>
      <dsp:spPr>
        <a:xfrm>
          <a:off x="4216297" y="494235"/>
          <a:ext cx="3372296" cy="168614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Inform of us of any  </a:t>
          </a:r>
          <a:r>
            <a:rPr lang="en-US" sz="2400" kern="1200" dirty="0"/>
            <a:t>dietary needs</a:t>
          </a:r>
        </a:p>
      </dsp:txBody>
      <dsp:txXfrm>
        <a:off x="4265683" y="543621"/>
        <a:ext cx="3273524" cy="1587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57C75-C229-4BF3-AA9A-883AF84EDB66}">
      <dsp:nvSpPr>
        <dsp:cNvPr id="0" name=""/>
        <dsp:cNvSpPr/>
      </dsp:nvSpPr>
      <dsp:spPr>
        <a:xfrm>
          <a:off x="0" y="511"/>
          <a:ext cx="4683949" cy="1197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59459-BAF6-41EE-BF34-169A6CA1BD86}">
      <dsp:nvSpPr>
        <dsp:cNvPr id="0" name=""/>
        <dsp:cNvSpPr/>
      </dsp:nvSpPr>
      <dsp:spPr>
        <a:xfrm>
          <a:off x="362220" y="269932"/>
          <a:ext cx="658583" cy="65858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0E2-57FE-4DB8-95CE-E44D0DA4E86E}">
      <dsp:nvSpPr>
        <dsp:cNvPr id="0" name=""/>
        <dsp:cNvSpPr/>
      </dsp:nvSpPr>
      <dsp:spPr>
        <a:xfrm>
          <a:off x="1383025" y="511"/>
          <a:ext cx="3300923" cy="119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27" tIns="126727" rIns="126727" bIns="12672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Medication can be administered in school</a:t>
          </a:r>
        </a:p>
      </dsp:txBody>
      <dsp:txXfrm>
        <a:off x="1383025" y="511"/>
        <a:ext cx="3300923" cy="1197424"/>
      </dsp:txXfrm>
    </dsp:sp>
    <dsp:sp modelId="{14A89B74-8377-4A98-BBC8-F65F830889D8}">
      <dsp:nvSpPr>
        <dsp:cNvPr id="0" name=""/>
        <dsp:cNvSpPr/>
      </dsp:nvSpPr>
      <dsp:spPr>
        <a:xfrm>
          <a:off x="0" y="1497292"/>
          <a:ext cx="4683949" cy="11974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D3F0F-C6D8-44C3-B3BC-8BC5BDB53ABA}">
      <dsp:nvSpPr>
        <dsp:cNvPr id="0" name=""/>
        <dsp:cNvSpPr/>
      </dsp:nvSpPr>
      <dsp:spPr>
        <a:xfrm>
          <a:off x="362220" y="1766713"/>
          <a:ext cx="658583" cy="658583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B5693-157C-4637-BB38-D64D89F34E34}">
      <dsp:nvSpPr>
        <dsp:cNvPr id="0" name=""/>
        <dsp:cNvSpPr/>
      </dsp:nvSpPr>
      <dsp:spPr>
        <a:xfrm>
          <a:off x="1383025" y="1497292"/>
          <a:ext cx="3300923" cy="119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27" tIns="126727" rIns="126727" bIns="12672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Medication must be prescribed and in the original container with a spoon/springe</a:t>
          </a:r>
        </a:p>
      </dsp:txBody>
      <dsp:txXfrm>
        <a:off x="1383025" y="1497292"/>
        <a:ext cx="3300923" cy="1197424"/>
      </dsp:txXfrm>
    </dsp:sp>
    <dsp:sp modelId="{C554525B-4411-4B79-9FA4-290C6AD41223}">
      <dsp:nvSpPr>
        <dsp:cNvPr id="0" name=""/>
        <dsp:cNvSpPr/>
      </dsp:nvSpPr>
      <dsp:spPr>
        <a:xfrm>
          <a:off x="0" y="2994073"/>
          <a:ext cx="4683949" cy="1197424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10355-8E9F-4F46-8DE2-01FD0B912FD5}">
      <dsp:nvSpPr>
        <dsp:cNvPr id="0" name=""/>
        <dsp:cNvSpPr/>
      </dsp:nvSpPr>
      <dsp:spPr>
        <a:xfrm>
          <a:off x="362220" y="3263494"/>
          <a:ext cx="658583" cy="658583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EB09B-D81C-4705-8EBD-C964D0165655}">
      <dsp:nvSpPr>
        <dsp:cNvPr id="0" name=""/>
        <dsp:cNvSpPr/>
      </dsp:nvSpPr>
      <dsp:spPr>
        <a:xfrm>
          <a:off x="1383025" y="2994073"/>
          <a:ext cx="3300923" cy="119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27" tIns="126727" rIns="126727" bIns="126727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If doses </a:t>
          </a:r>
          <a:r>
            <a:rPr lang="en-US" sz="1600" kern="1200" dirty="0">
              <a:latin typeface="Aptos Display" panose="020F0302020204030204"/>
            </a:rPr>
            <a:t>allow, medication</a:t>
          </a:r>
          <a:r>
            <a:rPr lang="en-US" sz="1600" kern="1200" dirty="0"/>
            <a:t> may not need to be administered at school</a:t>
          </a:r>
        </a:p>
      </dsp:txBody>
      <dsp:txXfrm>
        <a:off x="1383025" y="2994073"/>
        <a:ext cx="3300923" cy="1197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2F833-FA29-4198-A8AA-E025699DF5D4}">
      <dsp:nvSpPr>
        <dsp:cNvPr id="0" name=""/>
        <dsp:cNvSpPr/>
      </dsp:nvSpPr>
      <dsp:spPr>
        <a:xfrm>
          <a:off x="0" y="564555"/>
          <a:ext cx="2115234" cy="296132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912" tIns="330200" rIns="164912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Before medication can be given to a pupil parents will need to sign a consent form</a:t>
          </a:r>
        </a:p>
      </dsp:txBody>
      <dsp:txXfrm>
        <a:off x="0" y="1689860"/>
        <a:ext cx="2115234" cy="1776797"/>
      </dsp:txXfrm>
    </dsp:sp>
    <dsp:sp modelId="{EE6DB2A6-AAC0-4672-9A1F-97E73D3D336D}">
      <dsp:nvSpPr>
        <dsp:cNvPr id="0" name=""/>
        <dsp:cNvSpPr/>
      </dsp:nvSpPr>
      <dsp:spPr>
        <a:xfrm>
          <a:off x="613418" y="860688"/>
          <a:ext cx="888398" cy="8883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263" tIns="12700" rIns="69263" bIns="1270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1</a:t>
          </a:r>
        </a:p>
      </dsp:txBody>
      <dsp:txXfrm>
        <a:off x="743521" y="990791"/>
        <a:ext cx="628192" cy="628192"/>
      </dsp:txXfrm>
    </dsp:sp>
    <dsp:sp modelId="{2F4368C6-5B64-4BAF-9041-1E31222692D8}">
      <dsp:nvSpPr>
        <dsp:cNvPr id="0" name=""/>
        <dsp:cNvSpPr/>
      </dsp:nvSpPr>
      <dsp:spPr>
        <a:xfrm>
          <a:off x="0" y="3525812"/>
          <a:ext cx="2115234" cy="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06C8AE-8F04-4F64-AE99-2ADC7C1803E2}">
      <dsp:nvSpPr>
        <dsp:cNvPr id="0" name=""/>
        <dsp:cNvSpPr/>
      </dsp:nvSpPr>
      <dsp:spPr>
        <a:xfrm>
          <a:off x="2326758" y="564555"/>
          <a:ext cx="2115234" cy="296132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912" tIns="330200" rIns="164912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Medication  must be handed to the school office, NOT put in a child's bag due to health and safety reasons</a:t>
          </a:r>
        </a:p>
      </dsp:txBody>
      <dsp:txXfrm>
        <a:off x="2326758" y="1689860"/>
        <a:ext cx="2115234" cy="1776797"/>
      </dsp:txXfrm>
    </dsp:sp>
    <dsp:sp modelId="{845B1A8C-CB24-4294-98F0-FAF5D8277E84}">
      <dsp:nvSpPr>
        <dsp:cNvPr id="0" name=""/>
        <dsp:cNvSpPr/>
      </dsp:nvSpPr>
      <dsp:spPr>
        <a:xfrm>
          <a:off x="2940176" y="860688"/>
          <a:ext cx="888398" cy="88839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263" tIns="12700" rIns="69263" bIns="1270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2</a:t>
          </a:r>
        </a:p>
      </dsp:txBody>
      <dsp:txXfrm>
        <a:off x="3070279" y="990791"/>
        <a:ext cx="628192" cy="628192"/>
      </dsp:txXfrm>
    </dsp:sp>
    <dsp:sp modelId="{9B8B3690-9495-42C7-B541-55D329ACECE4}">
      <dsp:nvSpPr>
        <dsp:cNvPr id="0" name=""/>
        <dsp:cNvSpPr/>
      </dsp:nvSpPr>
      <dsp:spPr>
        <a:xfrm>
          <a:off x="2326758" y="3525812"/>
          <a:ext cx="2115234" cy="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37B60-23BA-4EBD-A2A3-5BC477771586}">
      <dsp:nvSpPr>
        <dsp:cNvPr id="0" name=""/>
        <dsp:cNvSpPr/>
      </dsp:nvSpPr>
      <dsp:spPr>
        <a:xfrm>
          <a:off x="4653516" y="564555"/>
          <a:ext cx="2115234" cy="296132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912" tIns="330200" rIns="164912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Medication must be in-date and collected from the school office at the end of the day </a:t>
          </a:r>
          <a:r>
            <a:rPr lang="en-US" sz="1100" kern="1200" dirty="0" smtClean="0">
              <a:latin typeface="Aptos Display" panose="020F0302020204030204"/>
            </a:rPr>
            <a:t>(</a:t>
          </a:r>
          <a:r>
            <a:rPr lang="en-US" sz="1100" kern="1200" dirty="0"/>
            <a:t>if not required as part of </a:t>
          </a:r>
          <a:r>
            <a:rPr lang="en-US" sz="1100" kern="1200" dirty="0" smtClean="0"/>
            <a:t> </a:t>
          </a:r>
          <a:r>
            <a:rPr lang="en-US" sz="1100" kern="1200" dirty="0"/>
            <a:t>healthcare plan </a:t>
          </a:r>
          <a:r>
            <a:rPr lang="en-US" sz="1100" kern="1200" dirty="0">
              <a:latin typeface="Aptos Display" panose="020F0302020204030204"/>
            </a:rPr>
            <a:t>,</a:t>
          </a:r>
          <a:r>
            <a:rPr lang="en-US" sz="1100" kern="1200" dirty="0"/>
            <a:t>as some medication for </a:t>
          </a:r>
          <a:r>
            <a:rPr lang="en-US" sz="1100" kern="1200" dirty="0" smtClean="0"/>
            <a:t>pupils </a:t>
          </a:r>
          <a:r>
            <a:rPr lang="en-US" sz="1100" kern="1200" dirty="0"/>
            <a:t>is stored in school throughout the year</a:t>
          </a:r>
          <a:r>
            <a:rPr lang="en-US" sz="1100" kern="1200" dirty="0">
              <a:latin typeface="Aptos Display" panose="020F0302020204030204"/>
            </a:rPr>
            <a:t>)</a:t>
          </a:r>
          <a:endParaRPr lang="en-US" sz="1100" kern="1200" dirty="0"/>
        </a:p>
      </dsp:txBody>
      <dsp:txXfrm>
        <a:off x="4653516" y="1689860"/>
        <a:ext cx="2115234" cy="1776797"/>
      </dsp:txXfrm>
    </dsp:sp>
    <dsp:sp modelId="{BC0971B0-066C-469A-9EF0-D4069E053DAE}">
      <dsp:nvSpPr>
        <dsp:cNvPr id="0" name=""/>
        <dsp:cNvSpPr/>
      </dsp:nvSpPr>
      <dsp:spPr>
        <a:xfrm>
          <a:off x="5266935" y="860688"/>
          <a:ext cx="888398" cy="88839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263" tIns="12700" rIns="69263" bIns="1270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3</a:t>
          </a:r>
        </a:p>
      </dsp:txBody>
      <dsp:txXfrm>
        <a:off x="5397038" y="990791"/>
        <a:ext cx="628192" cy="628192"/>
      </dsp:txXfrm>
    </dsp:sp>
    <dsp:sp modelId="{250CE2EE-9136-420E-B2BC-F6922AF65560}">
      <dsp:nvSpPr>
        <dsp:cNvPr id="0" name=""/>
        <dsp:cNvSpPr/>
      </dsp:nvSpPr>
      <dsp:spPr>
        <a:xfrm>
          <a:off x="4653516" y="3525812"/>
          <a:ext cx="2115234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4FC9D-392C-4495-83B1-90924C471752}">
      <dsp:nvSpPr>
        <dsp:cNvPr id="0" name=""/>
        <dsp:cNvSpPr/>
      </dsp:nvSpPr>
      <dsp:spPr>
        <a:xfrm>
          <a:off x="1182178" y="501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978CB-4A46-4D66-B86C-C5357806EF8F}">
      <dsp:nvSpPr>
        <dsp:cNvPr id="0" name=""/>
        <dsp:cNvSpPr/>
      </dsp:nvSpPr>
      <dsp:spPr>
        <a:xfrm>
          <a:off x="1584365" y="40268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89306-0A38-49A9-926B-9C979D786284}">
      <dsp:nvSpPr>
        <dsp:cNvPr id="0" name=""/>
        <dsp:cNvSpPr/>
      </dsp:nvSpPr>
      <dsp:spPr>
        <a:xfrm>
          <a:off x="578896" y="2475502"/>
          <a:ext cx="309375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100" kern="1200"/>
            <a:t>School will email parents via Medical Tracker detailing the dosage and time given</a:t>
          </a:r>
        </a:p>
      </dsp:txBody>
      <dsp:txXfrm>
        <a:off x="578896" y="2475502"/>
        <a:ext cx="3093750" cy="787500"/>
      </dsp:txXfrm>
    </dsp:sp>
    <dsp:sp modelId="{11DBB1D2-6230-44AE-AC30-8F216087121D}">
      <dsp:nvSpPr>
        <dsp:cNvPr id="0" name=""/>
        <dsp:cNvSpPr/>
      </dsp:nvSpPr>
      <dsp:spPr>
        <a:xfrm>
          <a:off x="4817334" y="501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708D9-5CEE-49C7-BC6E-C95C9E887C75}">
      <dsp:nvSpPr>
        <dsp:cNvPr id="0" name=""/>
        <dsp:cNvSpPr/>
      </dsp:nvSpPr>
      <dsp:spPr>
        <a:xfrm>
          <a:off x="5219521" y="402689"/>
          <a:ext cx="1082812" cy="108281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63F3A-02E3-4935-B37E-46DE908A9AAF}">
      <dsp:nvSpPr>
        <dsp:cNvPr id="0" name=""/>
        <dsp:cNvSpPr/>
      </dsp:nvSpPr>
      <dsp:spPr>
        <a:xfrm>
          <a:off x="4214053" y="2475502"/>
          <a:ext cx="309375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100" kern="1200"/>
            <a:t>The temperature of the fridge is monitored daily to ensure medication is stored at the correct temperature</a:t>
          </a:r>
        </a:p>
      </dsp:txBody>
      <dsp:txXfrm>
        <a:off x="4214053" y="2475502"/>
        <a:ext cx="3093750" cy="78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592A8E9-82D1-4640-8C48-BAC4273C8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D0A03D6-3E86-405A-974B-AF4D242CD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6EE838-CD83-4CA9-920B-3B2DE797F0E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E1AB3-9398-4EE5-9EF4-A33B072BA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E5CB-38AB-4019-8EFA-3C95D2FE8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264003-C42D-4960-886F-34A7B5EFC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AA14-C6E8-4554-AD6A-72FFA9E05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A79D-92AB-48D0-9ADB-1E1DE8DFD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9E91-8225-4769-833B-57B60A469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E91C-1808-42AC-8247-D997182DF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7A55-4470-4A32-A4A8-46CF111C5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4093-92F2-4DBB-A60D-143D05B55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74CD-D605-46E0-9655-BABAD1633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53DED-2790-4105-9180-73B337CF1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1A7031-7FCF-4CE3-85D4-DC47C4FF5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656183" cy="1670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76672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Welcome</a:t>
            </a:r>
          </a:p>
          <a:p>
            <a:pPr algn="ctr"/>
            <a:r>
              <a:rPr lang="en-GB" sz="6600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Reception </a:t>
            </a:r>
          </a:p>
          <a:p>
            <a:pPr algn="ctr"/>
            <a:r>
              <a:rPr lang="en-GB" sz="6600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New Intake meeting </a:t>
            </a:r>
          </a:p>
          <a:p>
            <a:pPr algn="ctr"/>
            <a:r>
              <a:rPr lang="en-GB" sz="6600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18</a:t>
            </a:r>
            <a:r>
              <a:rPr lang="en-GB" sz="6600" b="1" i="1" u="sng" baseline="30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th</a:t>
            </a:r>
            <a:r>
              <a:rPr lang="en-GB" sz="6600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June 2025</a:t>
            </a:r>
            <a:endParaRPr lang="en-GB" sz="6600" b="1" i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034E15-D659-7AAB-F232-597680C253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8406" t="28467" r="679" b="-7"/>
          <a:stretch/>
        </p:blipFill>
        <p:spPr>
          <a:xfrm>
            <a:off x="13268" y="-27383"/>
            <a:ext cx="9143985" cy="68853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E9AC3F-E91D-202D-C177-88125E45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8202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sz="3075" u="sng" dirty="0" err="1" smtClean="0"/>
              <a:t>Paediatric</a:t>
            </a:r>
            <a:r>
              <a:rPr lang="en-US" sz="3075" u="sng" dirty="0" smtClean="0"/>
              <a:t> </a:t>
            </a:r>
            <a:r>
              <a:rPr lang="en-US" sz="3075" u="sng" dirty="0"/>
              <a:t>First Aiders in </a:t>
            </a:r>
            <a:r>
              <a:rPr lang="en-US" sz="3075" u="sng" dirty="0" smtClean="0"/>
              <a:t/>
            </a:r>
            <a:br>
              <a:rPr lang="en-US" sz="3075" u="sng" dirty="0" smtClean="0"/>
            </a:br>
            <a:r>
              <a:rPr lang="en-US" sz="3075" u="sng" dirty="0" smtClean="0"/>
              <a:t>Nursery </a:t>
            </a:r>
            <a:r>
              <a:rPr lang="en-US" sz="3075" u="sng" dirty="0"/>
              <a:t>and Reception</a:t>
            </a:r>
            <a:br>
              <a:rPr lang="en-US" sz="3075" u="sng" dirty="0"/>
            </a:br>
            <a:r>
              <a:rPr lang="en-US" sz="3075" u="sng" dirty="0"/>
              <a:t>EYFS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25C7A3-6FBC-5047-3576-A5D1A3E220E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55576" y="1628800"/>
          <a:ext cx="7886700" cy="3526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915816" y="5341757"/>
            <a:ext cx="2464594" cy="1604240"/>
            <a:chOff x="2518119" y="-3249334"/>
            <a:chExt cx="2464594" cy="1604240"/>
          </a:xfrm>
        </p:grpSpPr>
        <p:sp>
          <p:nvSpPr>
            <p:cNvPr id="8" name="Rectangle 7"/>
            <p:cNvSpPr/>
            <p:nvPr/>
          </p:nvSpPr>
          <p:spPr>
            <a:xfrm>
              <a:off x="2518120" y="-3249334"/>
              <a:ext cx="2464593" cy="1478756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2518119" y="-3123850"/>
              <a:ext cx="2464593" cy="1478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err="1"/>
                <a:t>Mrs</a:t>
              </a:r>
              <a:r>
                <a:rPr lang="en-US" sz="3500" kern="1200" dirty="0"/>
                <a:t> </a:t>
              </a:r>
              <a:r>
                <a:rPr lang="en-US" sz="3500" kern="1200" dirty="0" err="1" smtClean="0"/>
                <a:t>Mahli</a:t>
              </a:r>
              <a:endParaRPr lang="en-US" sz="3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6398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60A2-1F7C-456B-8582-BD16B335B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47" y="332656"/>
            <a:ext cx="7934706" cy="89154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Medical Needs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1B87ED-52EA-E5CB-0509-D5970B14890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4647" y="1700808"/>
          <a:ext cx="7589520" cy="267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2350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58E7-98BF-2869-7CFF-8323811E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72" y="1196752"/>
            <a:ext cx="3918196" cy="1368152"/>
          </a:xfrm>
        </p:spPr>
        <p:txBody>
          <a:bodyPr anchor="b">
            <a:noAutofit/>
          </a:bodyPr>
          <a:lstStyle/>
          <a:p>
            <a:r>
              <a:rPr lang="en-US" u="sng" dirty="0"/>
              <a:t>Information Parents </a:t>
            </a:r>
            <a:r>
              <a:rPr lang="en-US" u="sng" dirty="0" smtClean="0"/>
              <a:t>for </a:t>
            </a:r>
            <a:r>
              <a:rPr lang="en-US" u="sng" dirty="0"/>
              <a:t>Accidents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6F78D1E-F07A-4CAD-9E67-A319601D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72" y="2713540"/>
            <a:ext cx="4523988" cy="2490501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Minor injuries by Medical Tracker- first two contacts are </a:t>
            </a:r>
            <a:r>
              <a:rPr lang="en-US" sz="2400" dirty="0" smtClean="0"/>
              <a:t>emailed.</a:t>
            </a:r>
            <a:endParaRPr lang="en-US" sz="2400" dirty="0"/>
          </a:p>
          <a:p>
            <a:r>
              <a:rPr lang="en-US" sz="2400" dirty="0"/>
              <a:t>Illnesses, severe injuries and anything staff are concerned about </a:t>
            </a:r>
            <a:r>
              <a:rPr lang="en-US" sz="2400" dirty="0" smtClean="0"/>
              <a:t>in school we will </a:t>
            </a:r>
            <a:r>
              <a:rPr lang="en-US" sz="2400" dirty="0"/>
              <a:t>phone you directly.</a:t>
            </a:r>
          </a:p>
          <a:p>
            <a:endParaRPr lang="en-US" sz="2400" dirty="0"/>
          </a:p>
        </p:txBody>
      </p:sp>
      <p:pic>
        <p:nvPicPr>
          <p:cNvPr id="4" name="Picture 3" descr="Editing and creating letter and email ...">
            <a:extLst>
              <a:ext uri="{FF2B5EF4-FFF2-40B4-BE49-F238E27FC236}">
                <a16:creationId xmlns:a16="http://schemas.microsoft.com/office/drawing/2014/main" id="{8CDF0FD2-64A4-2542-631E-E0BB475E15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364"/>
          <a:stretch/>
        </p:blipFill>
        <p:spPr>
          <a:xfrm>
            <a:off x="4864149" y="1700808"/>
            <a:ext cx="3528392" cy="4515966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59710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F129-DDF1-5101-5A63-1EC3B56F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04864"/>
            <a:ext cx="3276350" cy="2160241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sz="4650" u="sng" kern="1200" dirty="0"/>
              <a:t>Medication</a:t>
            </a:r>
          </a:p>
        </p:txBody>
      </p:sp>
      <p:graphicFrame>
        <p:nvGraphicFramePr>
          <p:cNvPr id="6" name="Text Placeholder 3">
            <a:extLst>
              <a:ext uri="{FF2B5EF4-FFF2-40B4-BE49-F238E27FC236}">
                <a16:creationId xmlns:a16="http://schemas.microsoft.com/office/drawing/2014/main" id="{A184C93D-C56E-7186-0978-9F6C0FF058A1}"/>
              </a:ext>
            </a:extLst>
          </p:cNvPr>
          <p:cNvGraphicFramePr/>
          <p:nvPr>
            <p:extLst/>
          </p:nvPr>
        </p:nvGraphicFramePr>
        <p:xfrm>
          <a:off x="3563888" y="1700808"/>
          <a:ext cx="4683949" cy="4192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81947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B6F8-2C03-65EF-8202-81D45239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21445"/>
            <a:ext cx="2763989" cy="1797269"/>
          </a:xfrm>
        </p:spPr>
        <p:txBody>
          <a:bodyPr anchor="b">
            <a:normAutofit/>
          </a:bodyPr>
          <a:lstStyle/>
          <a:p>
            <a:pPr algn="r"/>
            <a:r>
              <a:rPr lang="en-US" sz="3000" dirty="0">
                <a:solidFill>
                  <a:srgbClr val="FFFFFF"/>
                </a:solidFill>
              </a:rPr>
              <a:t> </a:t>
            </a:r>
            <a:r>
              <a:rPr lang="en-US" sz="3000" b="1" u="sng" dirty="0">
                <a:solidFill>
                  <a:srgbClr val="3333FF"/>
                </a:solidFill>
              </a:rPr>
              <a:t>Medication Responsibility for Parents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E9FF99-371B-85C5-CAB9-6F42B5F9CE2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763688" y="2060848"/>
          <a:ext cx="6768752" cy="409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686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7B12-6041-2F59-D9F0-95B88BE1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Medication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CCD610-6A0C-7B0E-514E-42E4B5BBAF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3873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6870700" cy="1600200"/>
          </a:xfrm>
        </p:spPr>
        <p:txBody>
          <a:bodyPr/>
          <a:lstStyle/>
          <a:p>
            <a:r>
              <a:rPr lang="en-GB" sz="8000" b="1" u="sng" dirty="0" smtClean="0">
                <a:latin typeface="Bradley Hand ITC" panose="03070402050302030203" pitchFamily="66" charset="0"/>
              </a:rPr>
              <a:t>Questions about medical needs?</a:t>
            </a:r>
            <a:endParaRPr lang="en-GB" sz="80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7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660432" cy="2273300"/>
          </a:xfrm>
        </p:spPr>
        <p:txBody>
          <a:bodyPr/>
          <a:lstStyle/>
          <a:p>
            <a:r>
              <a:rPr lang="en-GB" sz="6600" b="1" i="1" u="sng" dirty="0" smtClean="0">
                <a:latin typeface="Bradley Hand ITC" panose="03070402050302030203" pitchFamily="66" charset="0"/>
              </a:rPr>
              <a:t>The EYFS Curriculum</a:t>
            </a:r>
            <a:br>
              <a:rPr lang="en-GB" sz="6600" b="1" i="1" u="sng" dirty="0" smtClean="0">
                <a:latin typeface="Bradley Hand ITC" panose="03070402050302030203" pitchFamily="66" charset="0"/>
              </a:rPr>
            </a:br>
            <a:r>
              <a:rPr lang="en-GB" sz="6600" b="1" i="1" u="sng" dirty="0" err="1" smtClean="0">
                <a:latin typeface="Bradley Hand ITC" panose="03070402050302030203" pitchFamily="66" charset="0"/>
              </a:rPr>
              <a:t>Delopment</a:t>
            </a:r>
            <a:r>
              <a:rPr lang="en-GB" sz="6600" b="1" i="1" u="sng" dirty="0" smtClean="0">
                <a:latin typeface="Bradley Hand ITC" panose="03070402050302030203" pitchFamily="66" charset="0"/>
              </a:rPr>
              <a:t> Matters</a:t>
            </a:r>
            <a:endParaRPr lang="en-GB" sz="6600" b="1" i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57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99288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en-GB" altLang="en-US" sz="3200" b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Prime </a:t>
            </a:r>
            <a:r>
              <a:rPr lang="en-GB" altLang="en-US" sz="32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Areas </a:t>
            </a:r>
            <a:r>
              <a:rPr lang="en-GB" altLang="en-US" sz="3200" b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of Development</a:t>
            </a:r>
            <a:endParaRPr lang="en-GB" sz="3200" b="1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FontTx/>
              <a:buNone/>
              <a:defRPr/>
            </a:pPr>
            <a:endParaRPr lang="en-GB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Personal, Social &amp; Emotional Development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Communication &amp; Language 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Physical Development</a:t>
            </a:r>
            <a:endParaRPr lang="en-GB" sz="28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FontTx/>
              <a:buNone/>
              <a:defRPr/>
            </a:pPr>
            <a:endParaRPr lang="en-GB" altLang="en-US" sz="3200" u="sng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en-US" sz="32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Specific </a:t>
            </a:r>
            <a:r>
              <a:rPr lang="en-GB" altLang="en-US" sz="3200" b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Areas of Development</a:t>
            </a:r>
            <a:endParaRPr lang="en-GB" sz="3200" b="1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FontTx/>
              <a:buNone/>
              <a:defRPr/>
            </a:pPr>
            <a:endParaRPr lang="en-GB" sz="28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Literacy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Maths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Understanding of the World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Expressive Arts &amp; Design</a:t>
            </a:r>
          </a:p>
          <a:p>
            <a:pPr marL="0" indent="0" algn="ctr">
              <a:buNone/>
              <a:defRPr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Religious Education </a:t>
            </a:r>
          </a:p>
          <a:p>
            <a:pPr marL="0" indent="0" algn="ctr">
              <a:buFontTx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1566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u="sng" dirty="0">
                <a:solidFill>
                  <a:srgbClr val="FF3300"/>
                </a:solidFill>
                <a:latin typeface="Bradley Hand ITC" panose="03070402050302030203" pitchFamily="66" charset="0"/>
              </a:rPr>
              <a:t>How </a:t>
            </a:r>
            <a:r>
              <a:rPr lang="en-GB" altLang="en-US" sz="2800" u="sng" dirty="0" smtClean="0">
                <a:solidFill>
                  <a:srgbClr val="FF3300"/>
                </a:solidFill>
                <a:latin typeface="Bradley Hand ITC" panose="03070402050302030203" pitchFamily="66" charset="0"/>
              </a:rPr>
              <a:t>Reception </a:t>
            </a:r>
            <a:r>
              <a:rPr lang="en-GB" altLang="en-US" sz="2800" u="sng" dirty="0">
                <a:solidFill>
                  <a:srgbClr val="FF3300"/>
                </a:solidFill>
                <a:latin typeface="Bradley Hand ITC" panose="03070402050302030203" pitchFamily="66" charset="0"/>
              </a:rPr>
              <a:t>children learn in Early years</a:t>
            </a:r>
            <a:r>
              <a:rPr lang="en-GB" altLang="en-US" sz="2800" u="sng" dirty="0" smtClean="0">
                <a:solidFill>
                  <a:srgbClr val="FF3300"/>
                </a:solidFill>
                <a:latin typeface="Bradley Hand ITC" panose="03070402050302030203" pitchFamily="66" charset="0"/>
              </a:rPr>
              <a:t>?</a:t>
            </a:r>
          </a:p>
          <a:p>
            <a:endParaRPr lang="en-GB" u="sng" dirty="0">
              <a:solidFill>
                <a:srgbClr val="FF330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b="1" i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Play </a:t>
            </a: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– engaging</a:t>
            </a:r>
            <a:b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</a:b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-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purposeful &amp; developmental</a:t>
            </a: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/>
            </a:r>
            <a:b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</a:b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- adult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supported (SHREC)</a:t>
            </a: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/>
            </a:r>
            <a:b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</a:b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- child initiated</a:t>
            </a:r>
          </a:p>
          <a:p>
            <a:pPr marL="0" indent="0">
              <a:buNone/>
            </a:pPr>
            <a:endParaRPr lang="en-GB" sz="24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b="1" i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Adult directed tasks </a:t>
            </a:r>
            <a:r>
              <a:rPr lang="en-GB" sz="2400" b="1" i="1" dirty="0">
                <a:solidFill>
                  <a:srgbClr val="3333FF"/>
                </a:solidFill>
                <a:latin typeface="Bradley Hand ITC" panose="03070402050302030203" pitchFamily="66" charset="0"/>
              </a:rPr>
              <a:t> </a:t>
            </a: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– planned activities from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curriculum</a:t>
            </a:r>
            <a:endParaRPr lang="en-GB" sz="24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                          - daily phonic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sessions (</a:t>
            </a:r>
            <a:r>
              <a:rPr lang="en-GB" sz="2400" b="1" dirty="0" err="1" smtClean="0">
                <a:solidFill>
                  <a:srgbClr val="3333FF"/>
                </a:solidFill>
                <a:latin typeface="Bradley Hand ITC" panose="03070402050302030203" pitchFamily="66" charset="0"/>
              </a:rPr>
              <a:t>Twinkl</a:t>
            </a:r>
            <a:r>
              <a:rPr lang="en-GB" sz="2400" b="1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)</a:t>
            </a:r>
            <a:endParaRPr lang="en-GB" sz="2400" b="1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                          -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individual reading</a:t>
            </a:r>
            <a:endParaRPr lang="en-GB" sz="24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                          - handwriting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Kinetic Letters </a:t>
            </a:r>
            <a:endParaRPr lang="en-GB" sz="24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                          -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‘Mini maths</a:t>
            </a: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’ </a:t>
            </a:r>
            <a:r>
              <a:rPr lang="en-GB" sz="24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sessions</a:t>
            </a:r>
            <a:endParaRPr lang="en-GB" sz="24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FF"/>
                </a:solidFill>
                <a:latin typeface="Bradley Hand ITC" panose="03070402050302030203" pitchFamily="66" charset="0"/>
              </a:rPr>
              <a:t>                                    - 1-1 specific interventions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726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en-GB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Staff</a:t>
            </a:r>
            <a:endParaRPr lang="en-GB" b="1" i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24" y="983757"/>
            <a:ext cx="9001000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Natalie Hill – Head Teacher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Elizabeth Smith- Assistant Head/ EYFS </a:t>
            </a:r>
          </a:p>
          <a:p>
            <a:pPr marL="0" indent="0">
              <a:buNone/>
            </a:pPr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 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 Lead/ Nursery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Michele </a:t>
            </a:r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C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oleman – Reception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Claire Lee/ Alyson Gallagher/ </a:t>
            </a:r>
            <a:r>
              <a:rPr lang="en-GB" dirty="0" err="1" smtClean="0">
                <a:solidFill>
                  <a:srgbClr val="3333FF"/>
                </a:solidFill>
                <a:latin typeface="Bradley Hand ITC" panose="03070402050302030203" pitchFamily="66" charset="0"/>
              </a:rPr>
              <a:t>Harj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</a:t>
            </a:r>
            <a:r>
              <a:rPr lang="en-GB" dirty="0" err="1" smtClean="0">
                <a:solidFill>
                  <a:srgbClr val="3333FF"/>
                </a:solidFill>
                <a:latin typeface="Bradley Hand ITC" panose="03070402050302030203" pitchFamily="66" charset="0"/>
              </a:rPr>
              <a:t>Mahli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/ Julie Joyce – EYFS Teaching Assistants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Michelle Moore -/ Fiona Teal Office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Emma Hayes – SEND Lead</a:t>
            </a:r>
          </a:p>
          <a:p>
            <a:pPr marL="0" indent="0">
              <a:buNone/>
            </a:pPr>
            <a:endParaRPr lang="en-GB" sz="2000" dirty="0" smtClean="0">
              <a:latin typeface="Bradley Hand ITC" panose="03070402050302030203" pitchFamily="66" charset="0"/>
            </a:endParaRPr>
          </a:p>
          <a:p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1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600" u="sng" dirty="0">
                <a:solidFill>
                  <a:srgbClr val="FF3300"/>
                </a:solidFill>
                <a:latin typeface="Bradley Hand ITC" panose="03070402050302030203" pitchFamily="66" charset="0"/>
              </a:rPr>
              <a:t>Nursery &amp; Reception </a:t>
            </a:r>
            <a:r>
              <a:rPr lang="en-GB" altLang="en-US" sz="3600" u="sng" dirty="0" smtClean="0">
                <a:solidFill>
                  <a:srgbClr val="FF3300"/>
                </a:solidFill>
                <a:latin typeface="Bradley Hand ITC" panose="03070402050302030203" pitchFamily="66" charset="0"/>
              </a:rPr>
              <a:t>together</a:t>
            </a:r>
          </a:p>
          <a:p>
            <a:endParaRPr lang="en-GB" altLang="en-US" sz="3600" u="sng" dirty="0">
              <a:solidFill>
                <a:srgbClr val="FF3300"/>
              </a:solidFill>
              <a:latin typeface="Bradley Hand ITC" panose="03070402050302030203" pitchFamily="66" charset="0"/>
            </a:endParaRPr>
          </a:p>
          <a:p>
            <a:r>
              <a:rPr lang="en-GB" altLang="en-US" sz="2400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We continue to work together ensuring transition is smooth</a:t>
            </a:r>
            <a:r>
              <a:rPr lang="en-GB" altLang="en-US" sz="2400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.</a:t>
            </a:r>
          </a:p>
          <a:p>
            <a:endParaRPr lang="en-GB" altLang="en-US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Teaching; family groups and phonic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Timetable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3333FF"/>
                </a:solidFill>
                <a:latin typeface="Bradley Hand ITC" panose="03070402050302030203" pitchFamily="66" charset="0"/>
              </a:rPr>
              <a:t>Adults</a:t>
            </a:r>
          </a:p>
          <a:p>
            <a:r>
              <a:rPr lang="en-GB" altLang="en-US" u="sng" dirty="0"/>
              <a:t/>
            </a:r>
            <a:br>
              <a:rPr lang="en-GB" altLang="en-US" u="sng" dirty="0"/>
            </a:br>
            <a:r>
              <a:rPr lang="en-GB" altLang="en-US" u="sng" dirty="0">
                <a:solidFill>
                  <a:srgbClr val="FF3300"/>
                </a:solidFill>
              </a:rPr>
              <a:t/>
            </a:r>
            <a:br>
              <a:rPr lang="en-GB" altLang="en-US" u="sng" dirty="0">
                <a:solidFill>
                  <a:srgbClr val="FF33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49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EYFS Baseline</a:t>
            </a:r>
            <a:br>
              <a:rPr lang="en-GB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</a:br>
            <a:r>
              <a:rPr lang="en-GB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Assessments</a:t>
            </a:r>
            <a:endParaRPr lang="en-GB" u="sng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456331"/>
            <a:ext cx="8378459" cy="347240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Reception</a:t>
            </a:r>
            <a:endParaRPr lang="en-GB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Staff use the data from Nursery settings. Children are observed during play and participating in adult directed activities.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Staff complete the National RBA in the first 2 weeks. These support our own observations in class. Parents will be notified of any concerns and identify next steps.</a:t>
            </a:r>
            <a:endParaRPr lang="en-GB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7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" y="476672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EYFS End of Year </a:t>
            </a:r>
            <a:br>
              <a:rPr lang="en-GB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</a:br>
            <a:r>
              <a:rPr lang="en-GB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Assessments</a:t>
            </a:r>
            <a:endParaRPr lang="en-GB" u="sng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700808"/>
            <a:ext cx="7272808" cy="223224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Reception</a:t>
            </a:r>
            <a:endParaRPr lang="en-GB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T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he children are assessed as emerging or expected from each of the ELG’s.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(Set nationally)</a:t>
            </a:r>
            <a:endParaRPr lang="en-GB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4040832"/>
            <a:ext cx="6696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2500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A school report will be sent home reporting on progress and attainment. </a:t>
            </a:r>
            <a:r>
              <a:rPr lang="en-GB" sz="2500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Opportunities to meet with parents throughout the year to discuss your child’s progress will be arranged.</a:t>
            </a:r>
            <a:endParaRPr lang="en-GB" sz="2500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53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500" b="1" i="1" u="sng" dirty="0" smtClean="0">
                <a:latin typeface="Bradley Hand ITC" panose="03070402050302030203" pitchFamily="66" charset="0"/>
              </a:rPr>
              <a:t>Communication</a:t>
            </a:r>
            <a:endParaRPr lang="en-GB" sz="6500" b="1" i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0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696200" cy="3657600"/>
          </a:xfrm>
        </p:spPr>
        <p:txBody>
          <a:bodyPr/>
          <a:lstStyle/>
          <a:p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Class page </a:t>
            </a:r>
            <a:r>
              <a:rPr lang="en-GB" sz="27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(provided with log in information)</a:t>
            </a:r>
          </a:p>
          <a:p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Facebook</a:t>
            </a:r>
            <a:endParaRPr lang="en-GB" sz="2400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E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mail </a:t>
            </a:r>
            <a:r>
              <a:rPr lang="en-GB" sz="25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(postbox@st-maryangel.walsall.sch.uk)</a:t>
            </a:r>
          </a:p>
          <a:p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Newsletters </a:t>
            </a:r>
            <a:r>
              <a:rPr lang="en-GB" sz="25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(weekly - emailed)</a:t>
            </a:r>
          </a:p>
          <a:p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Open door policy </a:t>
            </a:r>
          </a:p>
          <a:p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Phone calls to the school office</a:t>
            </a:r>
            <a:endParaRPr lang="en-GB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53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836712"/>
            <a:ext cx="579998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  <a:latin typeface="Bradley Hand ITC" panose="03070402050302030203" pitchFamily="66" charset="0"/>
              </a:rPr>
              <a:t>Home Visit Dates...</a:t>
            </a:r>
          </a:p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  <a:latin typeface="Bradley Hand ITC" panose="03070402050302030203" pitchFamily="66" charset="0"/>
              </a:rPr>
              <a:t>(Direct Entry Children)</a:t>
            </a:r>
            <a:endParaRPr lang="en-GB" sz="4400" b="1" u="sng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4</a:t>
            </a:r>
            <a:r>
              <a:rPr lang="en-GB" sz="4000" b="1" u="sng" baseline="30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&amp; 5</a:t>
            </a:r>
            <a:r>
              <a:rPr lang="en-GB" sz="4000" b="1" u="sng" baseline="30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September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Book a time on sheet</a:t>
            </a:r>
          </a:p>
        </p:txBody>
      </p:sp>
    </p:spTree>
    <p:extLst>
      <p:ext uri="{BB962C8B-B14F-4D97-AF65-F5344CB8AC3E}">
        <p14:creationId xmlns:p14="http://schemas.microsoft.com/office/powerpoint/2010/main" val="450402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16632"/>
            <a:ext cx="803350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  <a:latin typeface="Bradley Hand ITC" panose="03070402050302030203" pitchFamily="66" charset="0"/>
              </a:rPr>
              <a:t>Other dates for the diary...</a:t>
            </a:r>
            <a:endParaRPr lang="en-GB" sz="4400" b="1" u="sng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r>
              <a:rPr lang="en-GB" sz="36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Moving up Morning visit to Reception </a:t>
            </a:r>
          </a:p>
          <a:p>
            <a:pPr algn="ctr">
              <a:buNone/>
            </a:pPr>
            <a:r>
              <a:rPr lang="en-GB" sz="36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Wednesday 2nd  July</a:t>
            </a:r>
          </a:p>
          <a:p>
            <a:pPr algn="ctr">
              <a:buNone/>
            </a:pPr>
            <a:r>
              <a:rPr lang="en-GB" sz="36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(9.15 am-11.45 am)</a:t>
            </a:r>
          </a:p>
          <a:p>
            <a:pPr algn="ctr">
              <a:buNone/>
            </a:pPr>
            <a:endParaRPr lang="en-GB" sz="3600" b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Reception start date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8</a:t>
            </a:r>
            <a:r>
              <a:rPr lang="en-GB" sz="4000" b="1" u="sng" baseline="30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  September 2025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8.40 am doors will open</a:t>
            </a:r>
          </a:p>
        </p:txBody>
      </p:sp>
    </p:spTree>
    <p:extLst>
      <p:ext uri="{BB962C8B-B14F-4D97-AF65-F5344CB8AC3E}">
        <p14:creationId xmlns:p14="http://schemas.microsoft.com/office/powerpoint/2010/main" val="2202407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u="sng" dirty="0" smtClean="0">
                <a:latin typeface="Bradley Hand ITC" panose="03070402050302030203" pitchFamily="66" charset="0"/>
              </a:rPr>
              <a:t>Questions?</a:t>
            </a:r>
            <a:endParaRPr lang="en-GB" sz="6000" b="1" u="sng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7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4032448" cy="40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31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en-GB" b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Plan of the evening</a:t>
            </a:r>
            <a:endParaRPr lang="en-GB" b="1" u="sng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696200" cy="3657600"/>
          </a:xfrm>
        </p:spPr>
        <p:txBody>
          <a:bodyPr/>
          <a:lstStyle/>
          <a:p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Introduce staff</a:t>
            </a:r>
          </a:p>
          <a:p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Head teacher – Mrs Hill</a:t>
            </a:r>
          </a:p>
          <a:p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EYFS Lead – Mrs 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Smith and Teacher – Mrs Coleman </a:t>
            </a:r>
            <a:endParaRPr lang="en-GB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AJ Uniform </a:t>
            </a:r>
          </a:p>
          <a:p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School Nurse – Mrs Joyce</a:t>
            </a:r>
          </a:p>
          <a:p>
            <a:r>
              <a:rPr lang="en-GB" smtClean="0">
                <a:solidFill>
                  <a:srgbClr val="3333FF"/>
                </a:solidFill>
                <a:latin typeface="Bradley Hand ITC" panose="03070402050302030203" pitchFamily="66" charset="0"/>
              </a:rPr>
              <a:t>Visit </a:t>
            </a:r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the classroom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88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376988" cy="900336"/>
          </a:xfrm>
        </p:spPr>
        <p:txBody>
          <a:bodyPr/>
          <a:lstStyle/>
          <a:p>
            <a:r>
              <a:rPr lang="en-GB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Information for start of year</a:t>
            </a:r>
            <a:endParaRPr lang="en-GB" b="1" i="1" u="sng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34563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GB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Doors </a:t>
            </a:r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open at </a:t>
            </a: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8.40am- 3.10pm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No bags required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Drink in named bottle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Collection of children – changes should be informed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£</a:t>
            </a:r>
            <a:r>
              <a:rPr lang="en-GB" dirty="0">
                <a:solidFill>
                  <a:srgbClr val="3333FF"/>
                </a:solidFill>
                <a:latin typeface="Bradley Hand ITC" panose="03070402050302030203" pitchFamily="66" charset="0"/>
              </a:rPr>
              <a:t>40.00 annual cost for snacks/treats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413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Handouts</a:t>
            </a:r>
            <a:r>
              <a:rPr lang="en-GB" b="1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….</a:t>
            </a:r>
            <a:endParaRPr lang="en-GB" b="1" u="sng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696200" cy="2664296"/>
          </a:xfrm>
        </p:spPr>
        <p:txBody>
          <a:bodyPr/>
          <a:lstStyle/>
          <a:p>
            <a:r>
              <a:rPr lang="en-GB" sz="4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Folder – application forms</a:t>
            </a:r>
          </a:p>
          <a:p>
            <a:r>
              <a:rPr lang="en-GB" sz="4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Toileting workshop flyer</a:t>
            </a:r>
          </a:p>
          <a:p>
            <a:r>
              <a:rPr lang="en-GB" sz="40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Visit website for leaflets shared</a:t>
            </a:r>
          </a:p>
          <a:p>
            <a:pPr marL="0" indent="0">
              <a:buNone/>
            </a:pPr>
            <a:endParaRPr lang="en-GB" sz="4000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08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2691"/>
            <a:ext cx="6870700" cy="1116360"/>
          </a:xfrm>
        </p:spPr>
        <p:txBody>
          <a:bodyPr/>
          <a:lstStyle/>
          <a:p>
            <a:r>
              <a:rPr lang="en-GB" b="1" i="1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Uniform – A&amp; J Designs</a:t>
            </a:r>
            <a:endParaRPr lang="en-GB" b="1" i="1" u="sng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13669"/>
            <a:ext cx="7696200" cy="46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Brown skirt or pinafore/black trousers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White shirt, 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Brown jumper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Velcro black shoes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(Summer – polo shirt/ summer dress)</a:t>
            </a:r>
            <a:endParaRPr lang="en-GB" sz="26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GB" sz="4400" b="1" i="1" u="sng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Red jumper with the school logo (optional)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Black shorts/joggers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Red t-shirt (school logo optional), Velcro trainers</a:t>
            </a:r>
          </a:p>
        </p:txBody>
      </p:sp>
    </p:spTree>
    <p:extLst>
      <p:ext uri="{BB962C8B-B14F-4D97-AF65-F5344CB8AC3E}">
        <p14:creationId xmlns:p14="http://schemas.microsoft.com/office/powerpoint/2010/main" val="1612383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76328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800" b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School </a:t>
            </a:r>
            <a:r>
              <a:rPr lang="en-GB" sz="48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Readiness…</a:t>
            </a:r>
          </a:p>
          <a:p>
            <a:pPr marL="0" indent="0">
              <a:buNone/>
            </a:pPr>
            <a:endParaRPr lang="en-GB" b="1" i="1" u="sng" dirty="0" smtClean="0"/>
          </a:p>
          <a:p>
            <a:pPr marL="0" indent="0">
              <a:buNone/>
            </a:pPr>
            <a:endParaRPr lang="en-GB" sz="4000" b="1" i="1" dirty="0" smtClean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4000" b="1" i="1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Share leaflets on the website</a:t>
            </a:r>
            <a:endParaRPr lang="en-GB" sz="40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3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7491153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4400" b="1" u="sng" dirty="0">
                <a:solidFill>
                  <a:srgbClr val="3333FF"/>
                </a:solidFill>
                <a:latin typeface="Bradley Hand ITC" panose="03070402050302030203" pitchFamily="66" charset="0"/>
              </a:rPr>
              <a:t>School </a:t>
            </a:r>
            <a:r>
              <a:rPr lang="en-GB" sz="4400" b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Readiness…</a:t>
            </a:r>
            <a:r>
              <a:rPr lang="en-GB" sz="4400" b="1" i="1" u="sng" dirty="0" smtClean="0">
                <a:solidFill>
                  <a:srgbClr val="3333FF"/>
                </a:solidFill>
                <a:latin typeface="Bradley Hand ITC" panose="03070402050302030203" pitchFamily="66" charset="0"/>
              </a:rPr>
              <a:t>Attendance</a:t>
            </a:r>
            <a:endParaRPr lang="en-GB" sz="4400" dirty="0">
              <a:solidFill>
                <a:srgbClr val="3333FF"/>
              </a:solidFill>
              <a:latin typeface="Bradley Hand ITC" panose="03070402050302030203" pitchFamily="66" charset="0"/>
            </a:endParaRPr>
          </a:p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8" t="9158" r="16408" b="7820"/>
          <a:stretch/>
        </p:blipFill>
        <p:spPr bwMode="auto">
          <a:xfrm>
            <a:off x="8740" y="908720"/>
            <a:ext cx="8883740" cy="56886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497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Medical">
            <a:extLst>
              <a:ext uri="{FF2B5EF4-FFF2-40B4-BE49-F238E27FC236}">
                <a16:creationId xmlns:a16="http://schemas.microsoft.com/office/drawing/2014/main" id="{39B39884-9B26-1FA4-05AD-D2A1EBDD8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1520" y="2276872"/>
            <a:ext cx="2526727" cy="25267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2F2FFF-E4E6-A677-9E11-34AABF75A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080" y="1628800"/>
            <a:ext cx="3732956" cy="2399897"/>
          </a:xfrm>
        </p:spPr>
        <p:txBody>
          <a:bodyPr anchor="b">
            <a:normAutofit/>
          </a:bodyPr>
          <a:lstStyle/>
          <a:p>
            <a:pPr algn="l"/>
            <a:r>
              <a:rPr lang="en-US" sz="4950" dirty="0">
                <a:solidFill>
                  <a:srgbClr val="3333FF"/>
                </a:solidFill>
              </a:rPr>
              <a:t>First Aid and Medical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4F70F-43CC-3978-4061-12A28FA39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7784" y="4509120"/>
            <a:ext cx="4237012" cy="1265861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dirty="0">
                <a:solidFill>
                  <a:srgbClr val="3333FF"/>
                </a:solidFill>
              </a:rPr>
              <a:t>Medical Tracker</a:t>
            </a:r>
          </a:p>
        </p:txBody>
      </p:sp>
    </p:spTree>
    <p:extLst>
      <p:ext uri="{BB962C8B-B14F-4D97-AF65-F5344CB8AC3E}">
        <p14:creationId xmlns:p14="http://schemas.microsoft.com/office/powerpoint/2010/main" val="3284940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46082</TotalTime>
  <Words>756</Words>
  <Application>Microsoft Office PowerPoint</Application>
  <PresentationFormat>On-screen Show (4:3)</PresentationFormat>
  <Paragraphs>146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Aptos Display</vt:lpstr>
      <vt:lpstr>Arial</vt:lpstr>
      <vt:lpstr>Bradley Hand ITC</vt:lpstr>
      <vt:lpstr>Comic Sans MS</vt:lpstr>
      <vt:lpstr>Wingdings</vt:lpstr>
      <vt:lpstr>Crayons</vt:lpstr>
      <vt:lpstr>PowerPoint Presentation</vt:lpstr>
      <vt:lpstr> Staff</vt:lpstr>
      <vt:lpstr>Plan of the evening</vt:lpstr>
      <vt:lpstr>Information for start of year</vt:lpstr>
      <vt:lpstr>Handouts….</vt:lpstr>
      <vt:lpstr>Uniform – A&amp; J Designs</vt:lpstr>
      <vt:lpstr>PowerPoint Presentation</vt:lpstr>
      <vt:lpstr>PowerPoint Presentation</vt:lpstr>
      <vt:lpstr>First Aid and Medical Needs</vt:lpstr>
      <vt:lpstr>Paediatric First Aiders in  Nursery and Reception EYFS</vt:lpstr>
      <vt:lpstr>Medical Needs</vt:lpstr>
      <vt:lpstr>Information Parents for Accidents</vt:lpstr>
      <vt:lpstr>Medication</vt:lpstr>
      <vt:lpstr> Medication Responsibility for Parents</vt:lpstr>
      <vt:lpstr>Medication</vt:lpstr>
      <vt:lpstr>Questions about medical needs?</vt:lpstr>
      <vt:lpstr>The EYFS Curriculum Delopment Matters</vt:lpstr>
      <vt:lpstr>PowerPoint Presentation</vt:lpstr>
      <vt:lpstr>PowerPoint Presentation</vt:lpstr>
      <vt:lpstr>PowerPoint Presentation</vt:lpstr>
      <vt:lpstr>EYFS Baseline Assessments</vt:lpstr>
      <vt:lpstr>EYFS End of Year  Assessments</vt:lpstr>
      <vt:lpstr>Communication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Company>McGuinness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Gregorys Nursery</dc:title>
  <dc:creator>McGuinness</dc:creator>
  <cp:lastModifiedBy>ST-HILL-N</cp:lastModifiedBy>
  <cp:revision>210</cp:revision>
  <cp:lastPrinted>2023-06-20T14:39:50Z</cp:lastPrinted>
  <dcterms:created xsi:type="dcterms:W3CDTF">2003-06-29T05:43:32Z</dcterms:created>
  <dcterms:modified xsi:type="dcterms:W3CDTF">2025-06-19T08:21:38Z</dcterms:modified>
</cp:coreProperties>
</file>