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744E98-FD2C-965D-F343-4F2A3CA159C6}" v="16" dt="2026-02-22T12:39:55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353-9536-4866-9776-D0463183D07D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655BF-0EC8-4850-AD8F-CDBECCB9B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23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353-9536-4866-9776-D0463183D07D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655BF-0EC8-4850-AD8F-CDBECCB9B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208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353-9536-4866-9776-D0463183D07D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655BF-0EC8-4850-AD8F-CDBECCB9B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58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353-9536-4866-9776-D0463183D07D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655BF-0EC8-4850-AD8F-CDBECCB9B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42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353-9536-4866-9776-D0463183D07D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655BF-0EC8-4850-AD8F-CDBECCB9B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54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353-9536-4866-9776-D0463183D07D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655BF-0EC8-4850-AD8F-CDBECCB9B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07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353-9536-4866-9776-D0463183D07D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655BF-0EC8-4850-AD8F-CDBECCB9B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912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353-9536-4866-9776-D0463183D07D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655BF-0EC8-4850-AD8F-CDBECCB9B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40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353-9536-4866-9776-D0463183D07D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655BF-0EC8-4850-AD8F-CDBECCB9B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55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353-9536-4866-9776-D0463183D07D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655BF-0EC8-4850-AD8F-CDBECCB9B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82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353-9536-4866-9776-D0463183D07D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655BF-0EC8-4850-AD8F-CDBECCB9B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63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26353-9536-4866-9776-D0463183D07D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655BF-0EC8-4850-AD8F-CDBECCB9B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88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384" y="157515"/>
            <a:ext cx="5394959" cy="523220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7200" dirty="0">
                <a:solidFill>
                  <a:srgbClr val="FF0000"/>
                </a:solidFill>
                <a:latin typeface="Comic Sans MS"/>
              </a:rPr>
              <a:t>Ed Eagle  and the Mountain Challenge.</a:t>
            </a:r>
          </a:p>
          <a:p>
            <a:endParaRPr lang="en-GB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474" y="418012"/>
            <a:ext cx="5849982" cy="584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20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384" y="157515"/>
            <a:ext cx="5394959" cy="52937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/>
              </a:rPr>
              <a:t>Ed and the Mountain Challenge.</a:t>
            </a:r>
          </a:p>
          <a:p>
            <a:endParaRPr lang="en-GB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/>
              </a:rPr>
              <a:t>Ed the eagle lived in a wide green valley. He was strong, smart, and could fly faster than any </a:t>
            </a:r>
            <a:r>
              <a:rPr lang="en-GB" sz="2400" dirty="0" err="1" smtClean="0">
                <a:latin typeface="Comic Sans MS"/>
              </a:rPr>
              <a:t>othis</a:t>
            </a:r>
            <a:r>
              <a:rPr lang="en-GB" sz="2400" dirty="0" smtClean="0">
                <a:latin typeface="Comic Sans MS"/>
              </a:rPr>
              <a:t> </a:t>
            </a:r>
            <a:r>
              <a:rPr lang="en-GB" sz="2400" dirty="0">
                <a:latin typeface="Comic Sans MS"/>
              </a:rPr>
              <a:t>bird.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All the animals loved watching </a:t>
            </a:r>
            <a:r>
              <a:rPr lang="en-GB" sz="2400" dirty="0" smtClean="0">
                <a:latin typeface="Comic Sans MS" panose="030F0702030302020204" pitchFamily="66" charset="0"/>
              </a:rPr>
              <a:t>his </a:t>
            </a:r>
            <a:r>
              <a:rPr lang="en-GB" sz="2400" dirty="0">
                <a:latin typeface="Comic Sans MS" panose="030F0702030302020204" pitchFamily="66" charset="0"/>
              </a:rPr>
              <a:t>soar through the sky.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But </a:t>
            </a:r>
            <a:r>
              <a:rPr lang="en-GB" sz="2400" dirty="0" err="1" smtClean="0">
                <a:latin typeface="Comic Sans MS" panose="030F0702030302020204" pitchFamily="66" charset="0"/>
              </a:rPr>
              <a:t>thise</a:t>
            </a:r>
            <a:r>
              <a:rPr lang="en-GB" sz="2400" dirty="0" smtClean="0">
                <a:latin typeface="Comic Sans MS" panose="030F0702030302020204" pitchFamily="66" charset="0"/>
              </a:rPr>
              <a:t> </a:t>
            </a:r>
            <a:r>
              <a:rPr lang="en-GB" sz="2400" dirty="0">
                <a:latin typeface="Comic Sans MS" panose="030F0702030302020204" pitchFamily="66" charset="0"/>
              </a:rPr>
              <a:t>was one place </a:t>
            </a:r>
            <a:r>
              <a:rPr lang="en-GB" sz="2400" dirty="0" smtClean="0">
                <a:latin typeface="Comic Sans MS" panose="030F0702030302020204" pitchFamily="66" charset="0"/>
              </a:rPr>
              <a:t>Ed </a:t>
            </a:r>
            <a:r>
              <a:rPr lang="en-GB" sz="2400" dirty="0">
                <a:latin typeface="Comic Sans MS" panose="030F0702030302020204" pitchFamily="66" charset="0"/>
              </a:rPr>
              <a:t>had never been.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Mount </a:t>
            </a:r>
            <a:r>
              <a:rPr lang="en-GB" sz="2400" dirty="0" err="1">
                <a:latin typeface="Comic Sans MS" panose="030F0702030302020204" pitchFamily="66" charset="0"/>
              </a:rPr>
              <a:t>Skyreach</a:t>
            </a:r>
            <a:r>
              <a:rPr lang="en-GB" sz="2400" dirty="0">
                <a:latin typeface="Comic Sans MS" panose="030F0702030302020204" pitchFamily="66" charset="0"/>
              </a:rPr>
              <a:t>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It was the tallest mountain in the land. Its peak was so high, it touched the clouds!</a:t>
            </a:r>
          </a:p>
          <a:p>
            <a:r>
              <a:rPr lang="en-GB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474" y="418012"/>
            <a:ext cx="5849982" cy="584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20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636" y="501716"/>
            <a:ext cx="539495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One day, a young falcon named </a:t>
            </a:r>
            <a:r>
              <a:rPr lang="en-GB" sz="2000" dirty="0" err="1">
                <a:latin typeface="Comic Sans MS" panose="030F0702030302020204" pitchFamily="66" charset="0"/>
              </a:rPr>
              <a:t>Kiro</a:t>
            </a:r>
            <a:r>
              <a:rPr lang="en-GB" sz="2000" dirty="0">
                <a:latin typeface="Comic Sans MS" panose="030F0702030302020204" pitchFamily="66" charset="0"/>
              </a:rPr>
              <a:t> asked, </a:t>
            </a:r>
            <a:r>
              <a:rPr lang="en-GB" sz="2000" dirty="0" smtClean="0">
                <a:latin typeface="Comic Sans MS" panose="030F0702030302020204" pitchFamily="66" charset="0"/>
              </a:rPr>
              <a:t>“Ed, </a:t>
            </a:r>
            <a:r>
              <a:rPr lang="en-GB" sz="2000" dirty="0">
                <a:latin typeface="Comic Sans MS" panose="030F0702030302020204" pitchFamily="66" charset="0"/>
              </a:rPr>
              <a:t>if you’re the best flyer, why haven’t you flown to the top of Mount </a:t>
            </a:r>
            <a:r>
              <a:rPr lang="en-GB" sz="2000" dirty="0" err="1">
                <a:latin typeface="Comic Sans MS" panose="030F0702030302020204" pitchFamily="66" charset="0"/>
              </a:rPr>
              <a:t>Skyreach</a:t>
            </a:r>
            <a:r>
              <a:rPr lang="en-GB" sz="2000" dirty="0">
                <a:latin typeface="Comic Sans MS" panose="030F0702030302020204" pitchFamily="66" charset="0"/>
              </a:rPr>
              <a:t>?”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smtClean="0">
                <a:latin typeface="Comic Sans MS" panose="030F0702030302020204" pitchFamily="66" charset="0"/>
              </a:rPr>
              <a:t>Ed </a:t>
            </a:r>
            <a:r>
              <a:rPr lang="en-GB" sz="2000" dirty="0">
                <a:latin typeface="Comic Sans MS" panose="030F0702030302020204" pitchFamily="66" charset="0"/>
              </a:rPr>
              <a:t>frowned. “It’s very high,” </a:t>
            </a:r>
            <a:r>
              <a:rPr lang="en-GB" sz="2000" dirty="0" smtClean="0">
                <a:latin typeface="Comic Sans MS" panose="030F0702030302020204" pitchFamily="66" charset="0"/>
              </a:rPr>
              <a:t>he said</a:t>
            </a:r>
            <a:r>
              <a:rPr lang="en-GB" sz="2000" dirty="0">
                <a:latin typeface="Comic Sans MS" panose="030F0702030302020204" pitchFamily="66" charset="0"/>
              </a:rPr>
              <a:t>. “The wind is strong, and the air is thin. It’s not easy.”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“But how do you know you can’t do it if you don’t try?” asked </a:t>
            </a:r>
            <a:r>
              <a:rPr lang="en-GB" sz="2000" dirty="0" err="1">
                <a:latin typeface="Comic Sans MS" panose="030F0702030302020204" pitchFamily="66" charset="0"/>
              </a:rPr>
              <a:t>Kiro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smtClean="0">
                <a:latin typeface="Comic Sans MS" panose="030F0702030302020204" pitchFamily="66" charset="0"/>
              </a:rPr>
              <a:t>Ed </a:t>
            </a:r>
            <a:r>
              <a:rPr lang="en-GB" sz="2000" dirty="0">
                <a:latin typeface="Comic Sans MS" panose="030F0702030302020204" pitchFamily="66" charset="0"/>
              </a:rPr>
              <a:t>thought about this. The next morning, </a:t>
            </a:r>
            <a:r>
              <a:rPr lang="en-GB" sz="2000" dirty="0" smtClean="0">
                <a:latin typeface="Comic Sans MS" panose="030F0702030302020204" pitchFamily="66" charset="0"/>
              </a:rPr>
              <a:t>he spread his </a:t>
            </a:r>
            <a:r>
              <a:rPr lang="en-GB" sz="2000" dirty="0">
                <a:latin typeface="Comic Sans MS" panose="030F0702030302020204" pitchFamily="66" charset="0"/>
              </a:rPr>
              <a:t>wings and flew toward the mountain.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7279"/>
          <a:stretch/>
        </p:blipFill>
        <p:spPr>
          <a:xfrm>
            <a:off x="6466114" y="501716"/>
            <a:ext cx="5199017" cy="527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15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604" y="261256"/>
            <a:ext cx="5379721" cy="60742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495776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Ed </a:t>
            </a:r>
            <a:r>
              <a:rPr lang="en-GB" sz="2800" dirty="0">
                <a:latin typeface="Comic Sans MS" panose="030F0702030302020204" pitchFamily="66" charset="0"/>
              </a:rPr>
              <a:t>flapped </a:t>
            </a:r>
            <a:r>
              <a:rPr lang="en-GB" sz="2800" dirty="0" smtClean="0">
                <a:latin typeface="Comic Sans MS" panose="030F0702030302020204" pitchFamily="66" charset="0"/>
              </a:rPr>
              <a:t>his </a:t>
            </a:r>
            <a:r>
              <a:rPr lang="en-GB" sz="2800" dirty="0">
                <a:latin typeface="Comic Sans MS" panose="030F0702030302020204" pitchFamily="66" charset="0"/>
              </a:rPr>
              <a:t>wings hard and flew up, up, up! 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But soon, the wind blew too strongly. 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It pushed </a:t>
            </a:r>
            <a:r>
              <a:rPr lang="en-GB" sz="2800" dirty="0" smtClean="0">
                <a:latin typeface="Comic Sans MS" panose="030F0702030302020204" pitchFamily="66" charset="0"/>
              </a:rPr>
              <a:t>him </a:t>
            </a:r>
            <a:r>
              <a:rPr lang="en-GB" sz="2800" dirty="0">
                <a:latin typeface="Comic Sans MS" panose="030F0702030302020204" pitchFamily="66" charset="0"/>
              </a:rPr>
              <a:t>back and made </a:t>
            </a:r>
            <a:r>
              <a:rPr lang="en-GB" sz="2800" dirty="0" smtClean="0">
                <a:latin typeface="Comic Sans MS" panose="030F0702030302020204" pitchFamily="66" charset="0"/>
              </a:rPr>
              <a:t>him </a:t>
            </a:r>
            <a:r>
              <a:rPr lang="en-GB" sz="2800" dirty="0">
                <a:latin typeface="Comic Sans MS" panose="030F0702030302020204" pitchFamily="66" charset="0"/>
              </a:rPr>
              <a:t>wobble.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Tired and cold, </a:t>
            </a:r>
            <a:r>
              <a:rPr lang="en-GB" sz="2800" dirty="0" smtClean="0">
                <a:latin typeface="Comic Sans MS" panose="030F0702030302020204" pitchFamily="66" charset="0"/>
              </a:rPr>
              <a:t>Ed </a:t>
            </a:r>
            <a:r>
              <a:rPr lang="en-GB" sz="2800" dirty="0">
                <a:latin typeface="Comic Sans MS" panose="030F0702030302020204" pitchFamily="66" charset="0"/>
              </a:rPr>
              <a:t>flew back down.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“That didn’t work,” </a:t>
            </a:r>
            <a:r>
              <a:rPr lang="en-GB" sz="2800" dirty="0" smtClean="0">
                <a:latin typeface="Comic Sans MS" panose="030F0702030302020204" pitchFamily="66" charset="0"/>
              </a:rPr>
              <a:t>he said</a:t>
            </a:r>
            <a:r>
              <a:rPr lang="en-GB" sz="2800" dirty="0">
                <a:latin typeface="Comic Sans MS" panose="030F0702030302020204" pitchFamily="66" charset="0"/>
              </a:rPr>
              <a:t>. “Maybe I need to be stronger.”</a:t>
            </a:r>
          </a:p>
        </p:txBody>
      </p:sp>
    </p:spTree>
    <p:extLst>
      <p:ext uri="{BB962C8B-B14F-4D97-AF65-F5344CB8AC3E}">
        <p14:creationId xmlns:p14="http://schemas.microsoft.com/office/powerpoint/2010/main" val="1184298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495776"/>
            <a:ext cx="51950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For the next few days, </a:t>
            </a:r>
            <a:r>
              <a:rPr lang="en-GB" sz="2400" dirty="0" smtClean="0">
                <a:latin typeface="Comic Sans MS" panose="030F0702030302020204" pitchFamily="66" charset="0"/>
              </a:rPr>
              <a:t>Ed </a:t>
            </a:r>
            <a:r>
              <a:rPr lang="en-GB" sz="2400" dirty="0">
                <a:latin typeface="Comic Sans MS" panose="030F0702030302020204" pitchFamily="66" charset="0"/>
              </a:rPr>
              <a:t>flew laps around the valley. 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He did </a:t>
            </a:r>
            <a:r>
              <a:rPr lang="en-GB" sz="2400" dirty="0">
                <a:latin typeface="Comic Sans MS" panose="030F0702030302020204" pitchFamily="66" charset="0"/>
              </a:rPr>
              <a:t>flying exercises to build </a:t>
            </a:r>
            <a:r>
              <a:rPr lang="en-GB" sz="2400" dirty="0" smtClean="0">
                <a:latin typeface="Comic Sans MS" panose="030F0702030302020204" pitchFamily="66" charset="0"/>
              </a:rPr>
              <a:t>his </a:t>
            </a:r>
            <a:r>
              <a:rPr lang="en-GB" sz="2400" dirty="0">
                <a:latin typeface="Comic Sans MS" panose="030F0702030302020204" pitchFamily="66" charset="0"/>
              </a:rPr>
              <a:t>strength.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Then </a:t>
            </a:r>
            <a:r>
              <a:rPr lang="en-GB" sz="2400" dirty="0" smtClean="0">
                <a:latin typeface="Comic Sans MS" panose="030F0702030302020204" pitchFamily="66" charset="0"/>
              </a:rPr>
              <a:t>he tried </a:t>
            </a:r>
            <a:r>
              <a:rPr lang="en-GB" sz="2400" dirty="0">
                <a:latin typeface="Comic Sans MS" panose="030F0702030302020204" pitchFamily="66" charset="0"/>
              </a:rPr>
              <a:t>again.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This time, </a:t>
            </a:r>
            <a:r>
              <a:rPr lang="en-GB" sz="2400" dirty="0" smtClean="0">
                <a:latin typeface="Comic Sans MS" panose="030F0702030302020204" pitchFamily="66" charset="0"/>
              </a:rPr>
              <a:t>he flew higher </a:t>
            </a:r>
            <a:r>
              <a:rPr lang="en-GB" sz="2400" dirty="0">
                <a:latin typeface="Comic Sans MS" panose="030F0702030302020204" pitchFamily="66" charset="0"/>
              </a:rPr>
              <a:t>than before!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But the air got too thin, and </a:t>
            </a:r>
            <a:r>
              <a:rPr lang="en-GB" sz="2400" dirty="0" smtClean="0">
                <a:latin typeface="Comic Sans MS" panose="030F0702030302020204" pitchFamily="66" charset="0"/>
              </a:rPr>
              <a:t>he couldn’t </a:t>
            </a:r>
            <a:r>
              <a:rPr lang="en-GB" sz="2400" dirty="0">
                <a:latin typeface="Comic Sans MS" panose="030F0702030302020204" pitchFamily="66" charset="0"/>
              </a:rPr>
              <a:t>breathe well. </a:t>
            </a:r>
            <a:r>
              <a:rPr lang="en-GB" sz="2400" dirty="0" smtClean="0">
                <a:latin typeface="Comic Sans MS" panose="030F0702030302020204" pitchFamily="66" charset="0"/>
              </a:rPr>
              <a:t>He </a:t>
            </a:r>
            <a:r>
              <a:rPr lang="en-GB" sz="2400" dirty="0" smtClean="0">
                <a:latin typeface="Comic Sans MS" panose="030F0702030302020204" pitchFamily="66" charset="0"/>
              </a:rPr>
              <a:t>had </a:t>
            </a:r>
            <a:r>
              <a:rPr lang="en-GB" sz="2400" dirty="0">
                <a:latin typeface="Comic Sans MS" panose="030F0702030302020204" pitchFamily="66" charset="0"/>
              </a:rPr>
              <a:t>to turn back.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“Hmm,” said </a:t>
            </a:r>
            <a:r>
              <a:rPr lang="en-GB" sz="2400" dirty="0" smtClean="0">
                <a:latin typeface="Comic Sans MS" panose="030F0702030302020204" pitchFamily="66" charset="0"/>
              </a:rPr>
              <a:t>Ed. </a:t>
            </a:r>
            <a:r>
              <a:rPr lang="en-GB" sz="2400" dirty="0">
                <a:latin typeface="Comic Sans MS" panose="030F0702030302020204" pitchFamily="66" charset="0"/>
              </a:rPr>
              <a:t>“Maybe I need to rest more before the next try.”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553" y="228600"/>
            <a:ext cx="5983941" cy="63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73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9282" y="255494"/>
            <a:ext cx="60511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Next time, </a:t>
            </a:r>
            <a:r>
              <a:rPr lang="en-GB" sz="2400" dirty="0" smtClean="0">
                <a:latin typeface="Comic Sans MS" panose="030F0702030302020204" pitchFamily="66" charset="0"/>
              </a:rPr>
              <a:t>Ed </a:t>
            </a:r>
            <a:r>
              <a:rPr lang="en-GB" sz="2400" dirty="0">
                <a:latin typeface="Comic Sans MS" panose="030F0702030302020204" pitchFamily="66" charset="0"/>
              </a:rPr>
              <a:t>didn’t rush. 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He flew </a:t>
            </a:r>
            <a:r>
              <a:rPr lang="en-GB" sz="2400" dirty="0">
                <a:latin typeface="Comic Sans MS" panose="030F0702030302020204" pitchFamily="66" charset="0"/>
              </a:rPr>
              <a:t>slowly and stopped to rest on rocky ledges along the way.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But near the top, the clouds got too thick. 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He couldn’t </a:t>
            </a:r>
            <a:r>
              <a:rPr lang="en-GB" sz="2400" dirty="0">
                <a:latin typeface="Comic Sans MS" panose="030F0702030302020204" pitchFamily="66" charset="0"/>
              </a:rPr>
              <a:t>see </a:t>
            </a:r>
            <a:r>
              <a:rPr lang="en-GB" sz="2400" dirty="0" smtClean="0">
                <a:latin typeface="Comic Sans MS" panose="030F0702030302020204" pitchFamily="66" charset="0"/>
              </a:rPr>
              <a:t>where </a:t>
            </a:r>
            <a:r>
              <a:rPr lang="en-GB" sz="2400" dirty="0">
                <a:latin typeface="Comic Sans MS" panose="030F0702030302020204" pitchFamily="66" charset="0"/>
              </a:rPr>
              <a:t>to go, and the cold stung </a:t>
            </a:r>
            <a:r>
              <a:rPr lang="en-GB" sz="2400" dirty="0" smtClean="0">
                <a:latin typeface="Comic Sans MS" panose="030F0702030302020204" pitchFamily="66" charset="0"/>
              </a:rPr>
              <a:t>his feathers.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“I need something to help me find the way,” </a:t>
            </a:r>
            <a:r>
              <a:rPr lang="en-GB" sz="2400" dirty="0" smtClean="0">
                <a:latin typeface="Comic Sans MS" panose="030F0702030302020204" pitchFamily="66" charset="0"/>
              </a:rPr>
              <a:t>he thought</a:t>
            </a:r>
            <a:r>
              <a:rPr lang="en-GB" sz="2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3A7A9A-5945-F78A-547C-6FEFCE53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747"/>
          <a:stretch>
            <a:fillRect/>
          </a:stretch>
        </p:blipFill>
        <p:spPr>
          <a:xfrm>
            <a:off x="6448594" y="255494"/>
            <a:ext cx="5337619" cy="610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51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0263" y="365760"/>
            <a:ext cx="628307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This time, </a:t>
            </a:r>
            <a:r>
              <a:rPr lang="en-GB" sz="2800" dirty="0" smtClean="0">
                <a:latin typeface="Comic Sans MS" panose="030F0702030302020204" pitchFamily="66" charset="0"/>
              </a:rPr>
              <a:t>Ed </a:t>
            </a:r>
            <a:r>
              <a:rPr lang="en-GB" sz="2800" dirty="0">
                <a:latin typeface="Comic Sans MS" panose="030F0702030302020204" pitchFamily="66" charset="0"/>
              </a:rPr>
              <a:t>waited for a clear, sunny day. </a:t>
            </a:r>
            <a:r>
              <a:rPr lang="en-GB" sz="2800" dirty="0" smtClean="0">
                <a:latin typeface="Comic Sans MS" panose="030F0702030302020204" pitchFamily="66" charset="0"/>
              </a:rPr>
              <a:t>He studied </a:t>
            </a:r>
            <a:r>
              <a:rPr lang="en-GB" sz="2800" dirty="0">
                <a:latin typeface="Comic Sans MS" panose="030F0702030302020204" pitchFamily="66" charset="0"/>
              </a:rPr>
              <a:t>the mountain and picked a new path that avoided the thickest clouds.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He flew </a:t>
            </a:r>
            <a:r>
              <a:rPr lang="en-GB" sz="2800" dirty="0">
                <a:latin typeface="Comic Sans MS" panose="030F0702030302020204" pitchFamily="66" charset="0"/>
              </a:rPr>
              <a:t>with steady wings, rested when </a:t>
            </a:r>
            <a:r>
              <a:rPr lang="en-GB" sz="2800" dirty="0" smtClean="0">
                <a:latin typeface="Comic Sans MS" panose="030F0702030302020204" pitchFamily="66" charset="0"/>
              </a:rPr>
              <a:t>he needed </a:t>
            </a:r>
            <a:r>
              <a:rPr lang="en-GB" sz="2800" dirty="0">
                <a:latin typeface="Comic Sans MS" panose="030F0702030302020204" pitchFamily="66" charset="0"/>
              </a:rPr>
              <a:t>to, and stayed strong and calm.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At last, with one big push, </a:t>
            </a:r>
            <a:r>
              <a:rPr lang="en-GB" sz="2800" dirty="0" smtClean="0">
                <a:latin typeface="Comic Sans MS" panose="030F0702030302020204" pitchFamily="66" charset="0"/>
              </a:rPr>
              <a:t>he reached </a:t>
            </a:r>
            <a:r>
              <a:rPr lang="en-GB" sz="2800" dirty="0">
                <a:latin typeface="Comic Sans MS" panose="030F0702030302020204" pitchFamily="66" charset="0"/>
              </a:rPr>
              <a:t>the top!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The sun shone above </a:t>
            </a:r>
            <a:r>
              <a:rPr lang="en-GB" sz="2800" dirty="0" smtClean="0">
                <a:latin typeface="Comic Sans MS" panose="030F0702030302020204" pitchFamily="66" charset="0"/>
              </a:rPr>
              <a:t>him, </a:t>
            </a:r>
            <a:r>
              <a:rPr lang="en-GB" sz="2800" dirty="0">
                <a:latin typeface="Comic Sans MS" panose="030F0702030302020204" pitchFamily="66" charset="0"/>
              </a:rPr>
              <a:t>and the valley looked tiny below.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“I did it!” </a:t>
            </a:r>
            <a:r>
              <a:rPr lang="en-GB" sz="2800" dirty="0" smtClean="0">
                <a:latin typeface="Comic Sans MS" panose="030F0702030302020204" pitchFamily="66" charset="0"/>
              </a:rPr>
              <a:t>he cried</a:t>
            </a:r>
            <a:r>
              <a:rPr lang="en-GB" sz="28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0DBDD-86ED-9ED0-7F57-6351529F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628" y="365760"/>
            <a:ext cx="4437960" cy="55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97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0263" y="365760"/>
            <a:ext cx="47875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When </a:t>
            </a:r>
            <a:r>
              <a:rPr lang="en-GB" sz="2400" dirty="0" smtClean="0">
                <a:latin typeface="Comic Sans MS" panose="030F0702030302020204" pitchFamily="66" charset="0"/>
              </a:rPr>
              <a:t>Ed </a:t>
            </a:r>
            <a:r>
              <a:rPr lang="en-GB" sz="2400" dirty="0">
                <a:latin typeface="Comic Sans MS" panose="030F0702030302020204" pitchFamily="66" charset="0"/>
              </a:rPr>
              <a:t>flew back down, the animals cheered loudly</a:t>
            </a:r>
            <a:r>
              <a:rPr lang="en-GB" sz="2400" dirty="0" smtClean="0">
                <a:latin typeface="Comic Sans MS" panose="030F0702030302020204" pitchFamily="66" charset="0"/>
              </a:rPr>
              <a:t>.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“You kept trying, even when it was hard,” said </a:t>
            </a:r>
            <a:r>
              <a:rPr lang="en-GB" sz="2400" dirty="0" err="1">
                <a:latin typeface="Comic Sans MS" panose="030F0702030302020204" pitchFamily="66" charset="0"/>
              </a:rPr>
              <a:t>Kiro</a:t>
            </a:r>
            <a:r>
              <a:rPr lang="en-GB" sz="2400" dirty="0" smtClean="0">
                <a:latin typeface="Comic Sans MS" panose="030F0702030302020204" pitchFamily="66" charset="0"/>
              </a:rPr>
              <a:t>.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 smtClean="0">
                <a:latin typeface="Comic Sans MS" panose="030F0702030302020204" pitchFamily="66" charset="0"/>
              </a:rPr>
              <a:t>Ed </a:t>
            </a:r>
            <a:r>
              <a:rPr lang="en-GB" sz="2400" dirty="0">
                <a:latin typeface="Comic Sans MS" panose="030F0702030302020204" pitchFamily="66" charset="0"/>
              </a:rPr>
              <a:t>smiled. “Yes. I learned something new each time. That’s how I made it to the top</a:t>
            </a:r>
            <a:r>
              <a:rPr lang="en-GB" sz="2400" dirty="0" smtClean="0">
                <a:latin typeface="Comic Sans MS" panose="030F0702030302020204" pitchFamily="66" charset="0"/>
              </a:rPr>
              <a:t>.”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From that day on, whenever someone in the valley had a big challenge, they remembered </a:t>
            </a:r>
            <a:r>
              <a:rPr lang="en-GB" sz="2400" dirty="0" smtClean="0">
                <a:latin typeface="Comic Sans MS" panose="030F0702030302020204" pitchFamily="66" charset="0"/>
              </a:rPr>
              <a:t>Ed </a:t>
            </a:r>
            <a:r>
              <a:rPr lang="en-GB" sz="2400" dirty="0">
                <a:latin typeface="Comic Sans MS" panose="030F0702030302020204" pitchFamily="66" charset="0"/>
              </a:rPr>
              <a:t>and </a:t>
            </a:r>
            <a:r>
              <a:rPr lang="en-GB" sz="2400" dirty="0" smtClean="0">
                <a:latin typeface="Comic Sans MS" panose="030F0702030302020204" pitchFamily="66" charset="0"/>
              </a:rPr>
              <a:t>his </a:t>
            </a:r>
            <a:r>
              <a:rPr lang="en-GB" sz="2400" dirty="0">
                <a:latin typeface="Comic Sans MS" panose="030F0702030302020204" pitchFamily="66" charset="0"/>
              </a:rPr>
              <a:t>four tries to reach the sky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269" y="365760"/>
            <a:ext cx="5889812" cy="55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60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0263" y="365760"/>
            <a:ext cx="8673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823" y="365760"/>
            <a:ext cx="109205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We can face challenges like eagle by :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omic Sans MS" panose="030F0702030302020204" pitchFamily="66" charset="0"/>
              </a:rPr>
              <a:t>Being motivated to do well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omic Sans MS" panose="030F0702030302020204" pitchFamily="66" charset="0"/>
              </a:rPr>
              <a:t>W</a:t>
            </a:r>
            <a:r>
              <a:rPr lang="en-GB" dirty="0" smtClean="0">
                <a:latin typeface="Comic Sans MS" panose="030F0702030302020204" pitchFamily="66" charset="0"/>
              </a:rPr>
              <a:t>orking </a:t>
            </a:r>
            <a:r>
              <a:rPr lang="en-GB" dirty="0">
                <a:latin typeface="Comic Sans MS" panose="030F0702030302020204" pitchFamily="66" charset="0"/>
              </a:rPr>
              <a:t>really hard and being focused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omic Sans MS" panose="030F0702030302020204" pitchFamily="66" charset="0"/>
              </a:rPr>
              <a:t>Challenging </a:t>
            </a:r>
            <a:r>
              <a:rPr lang="en-GB" dirty="0" smtClean="0">
                <a:latin typeface="Comic Sans MS" panose="030F0702030302020204" pitchFamily="66" charset="0"/>
              </a:rPr>
              <a:t>ourselves </a:t>
            </a:r>
            <a:r>
              <a:rPr lang="en-GB" dirty="0">
                <a:latin typeface="Comic Sans MS" panose="030F0702030302020204" pitchFamily="66" charset="0"/>
              </a:rPr>
              <a:t>to complete extension tasks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omic Sans MS" panose="030F0702030302020204" pitchFamily="66" charset="0"/>
              </a:rPr>
              <a:t>Showing a “limitless” attitude – I always want to strive to do more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omic Sans MS" panose="030F0702030302020204" pitchFamily="66" charset="0"/>
              </a:rPr>
              <a:t>Being competitive with myself  - can I beat my target?  </a:t>
            </a:r>
          </a:p>
          <a:p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1AD662-4137-2FB5-90B7-1507FD161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968" y="881349"/>
            <a:ext cx="4025802" cy="5032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52" y="3782080"/>
            <a:ext cx="2953294" cy="295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64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571</Words>
  <Application>Microsoft Office PowerPoint</Application>
  <PresentationFormat>Widescreen</PresentationFormat>
  <Paragraphs>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ST-HAYES-E1</dc:creator>
  <cp:lastModifiedBy>ST-HAYES-E1</cp:lastModifiedBy>
  <cp:revision>12</cp:revision>
  <dcterms:created xsi:type="dcterms:W3CDTF">2025-06-03T08:32:38Z</dcterms:created>
  <dcterms:modified xsi:type="dcterms:W3CDTF">2026-02-22T12:54:06Z</dcterms:modified>
</cp:coreProperties>
</file>